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5" r:id="rId6"/>
  </p:sldMasterIdLst>
  <p:notesMasterIdLst>
    <p:notesMasterId r:id="rId15"/>
  </p:notesMasterIdLst>
  <p:handoutMasterIdLst>
    <p:handoutMasterId r:id="rId16"/>
  </p:handoutMasterIdLst>
  <p:sldIdLst>
    <p:sldId id="284" r:id="rId7"/>
    <p:sldId id="416" r:id="rId8"/>
    <p:sldId id="474" r:id="rId9"/>
    <p:sldId id="289" r:id="rId10"/>
    <p:sldId id="290" r:id="rId11"/>
    <p:sldId id="285" r:id="rId12"/>
    <p:sldId id="286" r:id="rId13"/>
    <p:sldId id="28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Johan Soderberg" initials="JS" lastIdx="17" clrIdx="0">
    <p:extLst>
      <p:ext uri="{19B8F6BF-5375-455C-9EA6-DF929625EA0E}">
        <p15:presenceInfo xmlns:p15="http://schemas.microsoft.com/office/powerpoint/2012/main" userId="S-1-5-21-436374069-220523388-1801674531-19204" providerId="AD"/>
      </p:ext>
    </p:extLst>
  </p:cmAuthor>
  <p:cmAuthor id="5" name="Sachie Yoshida" initials="SY" lastIdx="1" clrIdx="1">
    <p:extLst>
      <p:ext uri="{19B8F6BF-5375-455C-9EA6-DF929625EA0E}">
        <p15:presenceInfo xmlns:p15="http://schemas.microsoft.com/office/powerpoint/2012/main" userId="S::syoshida@mathworks.com::e19df6b2-c5cc-420d-9bc4-87c3c5aecd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DAD"/>
    <a:srgbClr val="0D78C9"/>
    <a:srgbClr val="024C84"/>
    <a:srgbClr val="993200"/>
    <a:srgbClr val="4D4E44"/>
    <a:srgbClr val="176338"/>
    <a:srgbClr val="0F5D3F"/>
    <a:srgbClr val="ABC8D1"/>
    <a:srgbClr val="1B3049"/>
    <a:srgbClr val="5D3E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CE435A-E9B6-468B-824F-4272108EF19B}" v="75" dt="2019-12-10T20:35:00.9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1"/>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er Price-Marshalik" userId="5d55b9f1-f55d-4d78-bc88-546ddbefba9a" providerId="ADAL" clId="{B8CE435A-E9B6-468B-824F-4272108EF19B}"/>
    <pc:docChg chg="custSel modSld">
      <pc:chgData name="Amber Price-Marshalik" userId="5d55b9f1-f55d-4d78-bc88-546ddbefba9a" providerId="ADAL" clId="{B8CE435A-E9B6-468B-824F-4272108EF19B}" dt="2019-12-10T20:35:00.990" v="72" actId="27636"/>
      <pc:docMkLst>
        <pc:docMk/>
      </pc:docMkLst>
      <pc:sldChg chg="addSp delSp modSp delAnim">
        <pc:chgData name="Amber Price-Marshalik" userId="5d55b9f1-f55d-4d78-bc88-546ddbefba9a" providerId="ADAL" clId="{B8CE435A-E9B6-468B-824F-4272108EF19B}" dt="2019-12-10T20:30:13.814" v="42" actId="1076"/>
        <pc:sldMkLst>
          <pc:docMk/>
          <pc:sldMk cId="1344927213" sldId="284"/>
        </pc:sldMkLst>
        <pc:spChg chg="del">
          <ac:chgData name="Amber Price-Marshalik" userId="5d55b9f1-f55d-4d78-bc88-546ddbefba9a" providerId="ADAL" clId="{B8CE435A-E9B6-468B-824F-4272108EF19B}" dt="2019-12-10T20:30:08.877" v="39" actId="478"/>
          <ac:spMkLst>
            <pc:docMk/>
            <pc:sldMk cId="1344927213" sldId="284"/>
            <ac:spMk id="15" creationId="{D9B09A02-6020-4769-BDEF-0F38116EF378}"/>
          </ac:spMkLst>
        </pc:spChg>
        <pc:spChg chg="mod">
          <ac:chgData name="Amber Price-Marshalik" userId="5d55b9f1-f55d-4d78-bc88-546ddbefba9a" providerId="ADAL" clId="{B8CE435A-E9B6-468B-824F-4272108EF19B}" dt="2019-12-10T20:20:54.141" v="36" actId="1035"/>
          <ac:spMkLst>
            <pc:docMk/>
            <pc:sldMk cId="1344927213" sldId="284"/>
            <ac:spMk id="18" creationId="{00000000-0000-0000-0000-000000000000}"/>
          </ac:spMkLst>
        </pc:spChg>
        <pc:picChg chg="del">
          <ac:chgData name="Amber Price-Marshalik" userId="5d55b9f1-f55d-4d78-bc88-546ddbefba9a" providerId="ADAL" clId="{B8CE435A-E9B6-468B-824F-4272108EF19B}" dt="2019-12-10T20:19:27.760" v="0" actId="478"/>
          <ac:picMkLst>
            <pc:docMk/>
            <pc:sldMk cId="1344927213" sldId="284"/>
            <ac:picMk id="2" creationId="{794ACCD1-39AB-4A87-86ED-3B0AF6D8B459}"/>
          </ac:picMkLst>
        </pc:picChg>
        <pc:picChg chg="add mod">
          <ac:chgData name="Amber Price-Marshalik" userId="5d55b9f1-f55d-4d78-bc88-546ddbefba9a" providerId="ADAL" clId="{B8CE435A-E9B6-468B-824F-4272108EF19B}" dt="2019-12-10T20:30:13.814" v="42" actId="1076"/>
          <ac:picMkLst>
            <pc:docMk/>
            <pc:sldMk cId="1344927213" sldId="284"/>
            <ac:picMk id="5" creationId="{89B4FFAB-59EE-48AC-B57B-0664EFBBAB98}"/>
          </ac:picMkLst>
        </pc:picChg>
      </pc:sldChg>
      <pc:sldChg chg="modSp">
        <pc:chgData name="Amber Price-Marshalik" userId="5d55b9f1-f55d-4d78-bc88-546ddbefba9a" providerId="ADAL" clId="{B8CE435A-E9B6-468B-824F-4272108EF19B}" dt="2019-12-10T20:34:27.700" v="63" actId="404"/>
        <pc:sldMkLst>
          <pc:docMk/>
          <pc:sldMk cId="1206080257" sldId="285"/>
        </pc:sldMkLst>
        <pc:spChg chg="mod">
          <ac:chgData name="Amber Price-Marshalik" userId="5d55b9f1-f55d-4d78-bc88-546ddbefba9a" providerId="ADAL" clId="{B8CE435A-E9B6-468B-824F-4272108EF19B}" dt="2019-12-10T20:34:27.700" v="63" actId="404"/>
          <ac:spMkLst>
            <pc:docMk/>
            <pc:sldMk cId="1206080257" sldId="285"/>
            <ac:spMk id="4" creationId="{00000000-0000-0000-0000-000000000000}"/>
          </ac:spMkLst>
        </pc:spChg>
      </pc:sldChg>
      <pc:sldChg chg="modSp modAnim">
        <pc:chgData name="Amber Price-Marshalik" userId="5d55b9f1-f55d-4d78-bc88-546ddbefba9a" providerId="ADAL" clId="{B8CE435A-E9B6-468B-824F-4272108EF19B}" dt="2019-12-10T20:35:00.990" v="72" actId="27636"/>
        <pc:sldMkLst>
          <pc:docMk/>
          <pc:sldMk cId="2784395857" sldId="286"/>
        </pc:sldMkLst>
        <pc:spChg chg="mod">
          <ac:chgData name="Amber Price-Marshalik" userId="5d55b9f1-f55d-4d78-bc88-546ddbefba9a" providerId="ADAL" clId="{B8CE435A-E9B6-468B-824F-4272108EF19B}" dt="2019-12-10T20:35:00.990" v="72" actId="27636"/>
          <ac:spMkLst>
            <pc:docMk/>
            <pc:sldMk cId="2784395857" sldId="286"/>
            <ac:spMk id="4" creationId="{00000000-0000-0000-0000-000000000000}"/>
          </ac:spMkLst>
        </pc:spChg>
      </pc:sldChg>
      <pc:sldChg chg="addSp delSp modSp">
        <pc:chgData name="Amber Price-Marshalik" userId="5d55b9f1-f55d-4d78-bc88-546ddbefba9a" providerId="ADAL" clId="{B8CE435A-E9B6-468B-824F-4272108EF19B}" dt="2019-12-10T20:30:42.979" v="53" actId="1076"/>
        <pc:sldMkLst>
          <pc:docMk/>
          <pc:sldMk cId="2199065359" sldId="290"/>
        </pc:sldMkLst>
        <pc:spChg chg="del mod">
          <ac:chgData name="Amber Price-Marshalik" userId="5d55b9f1-f55d-4d78-bc88-546ddbefba9a" providerId="ADAL" clId="{B8CE435A-E9B6-468B-824F-4272108EF19B}" dt="2019-12-10T20:30:34.605" v="48" actId="478"/>
          <ac:spMkLst>
            <pc:docMk/>
            <pc:sldMk cId="2199065359" sldId="290"/>
            <ac:spMk id="4" creationId="{31EC39B3-F217-4FAD-BA48-879A58AFE777}"/>
          </ac:spMkLst>
        </pc:spChg>
        <pc:picChg chg="add mod">
          <ac:chgData name="Amber Price-Marshalik" userId="5d55b9f1-f55d-4d78-bc88-546ddbefba9a" providerId="ADAL" clId="{B8CE435A-E9B6-468B-824F-4272108EF19B}" dt="2019-12-10T20:30:42.979" v="53" actId="1076"/>
          <ac:picMkLst>
            <pc:docMk/>
            <pc:sldMk cId="2199065359" sldId="290"/>
            <ac:picMk id="6" creationId="{69ED146C-92C2-4E77-809C-C2D45863BA5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993C83-2184-4286-ABE1-941A40B40C8F}" type="datetimeFigureOut">
              <a:rPr lang="en-US" smtClean="0"/>
              <a:pPr/>
              <a:t>12/10/2019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603001-E0F2-47E5-A338-816CC267AF60}" type="slidenum">
              <a:rPr lang="en-US" smtClean="0"/>
              <a:pPr/>
              <a:t>‹#›</a:t>
            </a:fld>
            <a:endParaRPr lang="en-US"/>
          </a:p>
        </p:txBody>
      </p:sp>
    </p:spTree>
    <p:extLst>
      <p:ext uri="{BB962C8B-B14F-4D97-AF65-F5344CB8AC3E}">
        <p14:creationId xmlns:p14="http://schemas.microsoft.com/office/powerpoint/2010/main" val="215365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53241F-7ED4-45AC-844C-15DB0D5F9CCD}" type="datetimeFigureOut">
              <a:rPr lang="en-US" smtClean="0"/>
              <a:pPr/>
              <a:t>12/10/2019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73B8C3-A209-4A55-9261-22C2A02B3159}" type="slidenum">
              <a:rPr lang="en-US" smtClean="0"/>
              <a:pPr/>
              <a:t>‹#›</a:t>
            </a:fld>
            <a:endParaRPr lang="en-US"/>
          </a:p>
        </p:txBody>
      </p:sp>
    </p:spTree>
    <p:extLst>
      <p:ext uri="{BB962C8B-B14F-4D97-AF65-F5344CB8AC3E}">
        <p14:creationId xmlns:p14="http://schemas.microsoft.com/office/powerpoint/2010/main" val="1744081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73B8C3-A209-4A55-9261-22C2A02B3159}" type="slidenum">
              <a:rPr lang="en-US" smtClean="0"/>
              <a:pPr/>
              <a:t>1</a:t>
            </a:fld>
            <a:endParaRPr lang="en-US"/>
          </a:p>
        </p:txBody>
      </p:sp>
    </p:spTree>
    <p:extLst>
      <p:ext uri="{BB962C8B-B14F-4D97-AF65-F5344CB8AC3E}">
        <p14:creationId xmlns:p14="http://schemas.microsoft.com/office/powerpoint/2010/main" val="4070900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Millions of engineers and scientists worldwide use MATLAB and Simulink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Our software is used at over 90,000 business, government, and university sites around the world</a:t>
            </a:r>
            <a:endParaRPr lang="en-US" sz="1200" b="0" i="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We have customers in established industries, like automotive and aerospace</a:t>
            </a:r>
          </a:p>
          <a:p>
            <a:pPr marL="171450" indent="-171450">
              <a:buFont typeface="Arial" panose="020B0604020202020204" pitchFamily="34" charset="0"/>
              <a:buChar char="•"/>
            </a:pPr>
            <a:r>
              <a:rPr lang="en-US" sz="1200" kern="1200">
                <a:solidFill>
                  <a:schemeClr val="tx1"/>
                </a:solidFill>
                <a:effectLst/>
                <a:latin typeface="+mn-lt"/>
                <a:ea typeface="+mn-ea"/>
                <a:cs typeface="+mn-cs"/>
              </a:rPr>
              <a:t>The top 10 companies in each of these industries use our products</a:t>
            </a:r>
          </a:p>
          <a:p>
            <a:pPr marL="171450" indent="-171450">
              <a:buFont typeface="Arial" panose="020B0604020202020204" pitchFamily="34" charset="0"/>
              <a:buChar char="•"/>
            </a:pPr>
            <a:r>
              <a:rPr lang="en-US" sz="1200" kern="1200">
                <a:solidFill>
                  <a:schemeClr val="tx1"/>
                </a:solidFill>
                <a:effectLst/>
                <a:latin typeface="+mn-lt"/>
                <a:ea typeface="+mn-ea"/>
                <a:cs typeface="+mn-cs"/>
              </a:rPr>
              <a:t>We also have customers in industries like internet services</a:t>
            </a:r>
          </a:p>
          <a:p>
            <a:pPr marL="171450" indent="-171450">
              <a:buFont typeface="Arial" panose="020B0604020202020204" pitchFamily="34" charset="0"/>
              <a:buChar char="•"/>
            </a:pPr>
            <a:r>
              <a:rPr lang="en-US" sz="1200" kern="1200">
                <a:solidFill>
                  <a:schemeClr val="tx1"/>
                </a:solidFill>
                <a:effectLst/>
                <a:latin typeface="+mn-lt"/>
                <a:ea typeface="+mn-ea"/>
                <a:cs typeface="+mn-cs"/>
              </a:rPr>
              <a:t>For example, three of the top five internet companies—Amazon, Google, and Facebook—use our products for a wide range of applications</a:t>
            </a: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pPr marL="0" indent="0">
              <a:buFont typeface="Arial" panose="020B0604020202020204" pitchFamily="34" charset="0"/>
              <a:buNone/>
            </a:pPr>
            <a:r>
              <a:rPr lang="en-US" sz="1200" i="1" kern="1200">
                <a:solidFill>
                  <a:schemeClr val="tx1"/>
                </a:solidFill>
                <a:effectLst/>
                <a:latin typeface="+mn-lt"/>
                <a:ea typeface="+mn-ea"/>
                <a:cs typeface="+mn-cs"/>
              </a:rPr>
              <a:t>Automotive Top 10 source: 2016 </a:t>
            </a:r>
            <a:r>
              <a:rPr lang="en-US" i="1"/>
              <a:t>International Organization of Motor Vehicle Manufacturers (OICA) world ranking of manufact</a:t>
            </a:r>
            <a:r>
              <a:rPr lang="en-US" sz="1200" i="1" kern="1200">
                <a:solidFill>
                  <a:schemeClr val="tx1"/>
                </a:solidFill>
                <a:effectLst/>
                <a:latin typeface="+mn-lt"/>
                <a:ea typeface="+mn-ea"/>
                <a:cs typeface="+mn-cs"/>
              </a:rPr>
              <a:t>urers by production</a:t>
            </a:r>
          </a:p>
          <a:p>
            <a:pPr marL="0" indent="0">
              <a:buFont typeface="Arial" panose="020B0604020202020204" pitchFamily="34" charset="0"/>
              <a:buNone/>
            </a:pPr>
            <a:br>
              <a:rPr lang="en-US" sz="1200" i="1" kern="1200">
                <a:solidFill>
                  <a:schemeClr val="tx1"/>
                </a:solidFill>
                <a:effectLst/>
                <a:latin typeface="+mn-lt"/>
                <a:ea typeface="+mn-ea"/>
                <a:cs typeface="+mn-cs"/>
              </a:rPr>
            </a:br>
            <a:r>
              <a:rPr lang="en-US" sz="1200" i="1" kern="1200">
                <a:solidFill>
                  <a:schemeClr val="tx1"/>
                </a:solidFill>
                <a:effectLst/>
                <a:latin typeface="+mn-lt"/>
                <a:ea typeface="+mn-ea"/>
                <a:cs typeface="+mn-cs"/>
              </a:rPr>
              <a:t>Aerospace Top 10 source: PwC Aerospace and Defense 2017 Year in Review and 2018 Forecast</a:t>
            </a:r>
          </a:p>
          <a:p>
            <a:pPr marL="0" indent="0">
              <a:buFont typeface="Arial" panose="020B0604020202020204" pitchFamily="34" charset="0"/>
              <a:buNone/>
            </a:pPr>
            <a:endParaRPr lang="en-US" sz="1200" i="1" kern="1200">
              <a:solidFill>
                <a:schemeClr val="tx1"/>
              </a:solidFill>
              <a:effectLst/>
              <a:latin typeface="+mn-lt"/>
              <a:ea typeface="+mn-ea"/>
              <a:cs typeface="+mn-cs"/>
            </a:endParaRPr>
          </a:p>
          <a:p>
            <a:pPr marL="0" indent="0">
              <a:buFont typeface="Arial" panose="020B0604020202020204" pitchFamily="34" charset="0"/>
              <a:buNone/>
            </a:pPr>
            <a:r>
              <a:rPr lang="en-US" sz="1200" i="1" kern="1200">
                <a:solidFill>
                  <a:schemeClr val="tx1"/>
                </a:solidFill>
                <a:effectLst/>
                <a:latin typeface="+mn-lt"/>
                <a:ea typeface="+mn-ea"/>
                <a:cs typeface="+mn-cs"/>
              </a:rPr>
              <a:t>Internet Top 5 source: Wikipedia list of largest Internet companies:</a:t>
            </a:r>
            <a:endParaRPr lang="en-US" i="1"/>
          </a:p>
          <a:p>
            <a:pPr marL="0" indent="0">
              <a:buFont typeface="Arial" panose="020B0604020202020204" pitchFamily="34" charset="0"/>
              <a:buNone/>
            </a:pPr>
            <a:r>
              <a:rPr lang="en-US" i="1"/>
              <a:t>https://en.wikipedia.org/wiki/List_of_largest_Internet_companies</a:t>
            </a:r>
          </a:p>
        </p:txBody>
      </p:sp>
      <p:sp>
        <p:nvSpPr>
          <p:cNvPr id="4" name="Slide Number Placeholder 3"/>
          <p:cNvSpPr>
            <a:spLocks noGrp="1"/>
          </p:cNvSpPr>
          <p:nvPr>
            <p:ph type="sldNum" sz="quarter" idx="10"/>
          </p:nvPr>
        </p:nvSpPr>
        <p:spPr/>
        <p:txBody>
          <a:bodyPr/>
          <a:lstStyle/>
          <a:p>
            <a:fld id="{AD73B8C3-A209-4A55-9261-22C2A02B3159}" type="slidenum">
              <a:rPr lang="en-US" smtClean="0"/>
              <a:pPr/>
              <a:t>2</a:t>
            </a:fld>
            <a:endParaRPr lang="en-US"/>
          </a:p>
        </p:txBody>
      </p:sp>
    </p:spTree>
    <p:extLst>
      <p:ext uri="{BB962C8B-B14F-4D97-AF65-F5344CB8AC3E}">
        <p14:creationId xmlns:p14="http://schemas.microsoft.com/office/powerpoint/2010/main" val="209698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All told, our software is used in over 20 industries, from aerospace and automotive, to biotech, energy production, financial services, medical devices, and railway 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Now let’s see a few of the ways our customers and our products are changing the world</a:t>
            </a:r>
          </a:p>
          <a:p>
            <a:endParaRPr lang="en-US"/>
          </a:p>
        </p:txBody>
      </p:sp>
      <p:sp>
        <p:nvSpPr>
          <p:cNvPr id="4" name="Slide Number Placeholder 3"/>
          <p:cNvSpPr>
            <a:spLocks noGrp="1"/>
          </p:cNvSpPr>
          <p:nvPr>
            <p:ph type="sldNum" sz="quarter" idx="10"/>
          </p:nvPr>
        </p:nvSpPr>
        <p:spPr/>
        <p:txBody>
          <a:bodyPr/>
          <a:lstStyle/>
          <a:p>
            <a:fld id="{AD73B8C3-A209-4A55-9261-22C2A02B3159}" type="slidenum">
              <a:rPr lang="en-US" smtClean="0"/>
              <a:pPr/>
              <a:t>3</a:t>
            </a:fld>
            <a:endParaRPr lang="en-US"/>
          </a:p>
        </p:txBody>
      </p:sp>
    </p:spTree>
    <p:extLst>
      <p:ext uri="{BB962C8B-B14F-4D97-AF65-F5344CB8AC3E}">
        <p14:creationId xmlns:p14="http://schemas.microsoft.com/office/powerpoint/2010/main" val="1711817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3B8C3-A209-4A55-9261-22C2A02B31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3960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Who here has used MATLAB before? Who here does computation?</a:t>
            </a:r>
          </a:p>
          <a:p>
            <a:r>
              <a:rPr lang="en-US"/>
              <a:t>You</a:t>
            </a:r>
            <a:r>
              <a:rPr lang="en-US" baseline="0"/>
              <a:t> are familiar with the desktop MATLAB, now you can access MATLAB online within a web browser, or on your phone and tablet through MATLAB Mobile. Your files are all synced on MATLAB Drive, so you can access them anytime across multiple devices. After all, students (and professors) are used to watching Netflix anytime anywhere expecting the program to automatically pick up where you left off. We should expect the same convenience with technology in the classroom too. </a:t>
            </a:r>
            <a:endParaRPr lang="en-US"/>
          </a:p>
        </p:txBody>
      </p:sp>
      <p:sp>
        <p:nvSpPr>
          <p:cNvPr id="4" name="Slide Number Placeholder 3"/>
          <p:cNvSpPr>
            <a:spLocks noGrp="1"/>
          </p:cNvSpPr>
          <p:nvPr>
            <p:ph type="sldNum" sz="quarter" idx="10"/>
          </p:nvPr>
        </p:nvSpPr>
        <p:spPr/>
        <p:txBody>
          <a:bodyPr/>
          <a:lstStyle/>
          <a:p>
            <a:fld id="{AD73B8C3-A209-4A55-9261-22C2A02B3159}" type="slidenum">
              <a:rPr lang="en-US" smtClean="0"/>
              <a:pPr/>
              <a:t>6</a:t>
            </a:fld>
            <a:endParaRPr lang="en-US"/>
          </a:p>
        </p:txBody>
      </p:sp>
    </p:spTree>
    <p:extLst>
      <p:ext uri="{BB962C8B-B14F-4D97-AF65-F5344CB8AC3E}">
        <p14:creationId xmlns:p14="http://schemas.microsoft.com/office/powerpoint/2010/main" val="591225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3B8C3-A209-4A55-9261-22C2A02B3159}" type="slidenum">
              <a:rPr lang="en-US" smtClean="0"/>
              <a:pPr/>
              <a:t>7</a:t>
            </a:fld>
            <a:endParaRPr lang="en-US"/>
          </a:p>
        </p:txBody>
      </p:sp>
    </p:spTree>
    <p:extLst>
      <p:ext uri="{BB962C8B-B14F-4D97-AF65-F5344CB8AC3E}">
        <p14:creationId xmlns:p14="http://schemas.microsoft.com/office/powerpoint/2010/main" val="2930777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Such as your phone or tablet using ML Mobile. MATLAB Mobile allows you to use your smartphone for running basic MATLAB commands and interact with MATLAB Desktop and Drive. It also allows access to raw data from your smartphone sensors that can be leveraged for various applications. This brings us to the notion of project-based learning.</a:t>
            </a:r>
          </a:p>
          <a:p>
            <a:endParaRPr lang="en-US" baseline="0"/>
          </a:p>
          <a:p>
            <a:r>
              <a:rPr lang="en-US" baseline="0"/>
              <a:t>DEMO: Demo the step-counter portion of Mobile devices demo. </a:t>
            </a:r>
            <a:endParaRPr lang="en-US"/>
          </a:p>
        </p:txBody>
      </p:sp>
      <p:sp>
        <p:nvSpPr>
          <p:cNvPr id="4" name="Slide Number Placeholder 3"/>
          <p:cNvSpPr>
            <a:spLocks noGrp="1"/>
          </p:cNvSpPr>
          <p:nvPr>
            <p:ph type="sldNum" sz="quarter" idx="10"/>
          </p:nvPr>
        </p:nvSpPr>
        <p:spPr/>
        <p:txBody>
          <a:bodyPr/>
          <a:lstStyle/>
          <a:p>
            <a:fld id="{AD73B8C3-A209-4A55-9261-22C2A02B3159}" type="slidenum">
              <a:rPr lang="en-US" smtClean="0"/>
              <a:pPr/>
              <a:t>8</a:t>
            </a:fld>
            <a:endParaRPr lang="en-US"/>
          </a:p>
        </p:txBody>
      </p:sp>
    </p:spTree>
    <p:extLst>
      <p:ext uri="{BB962C8B-B14F-4D97-AF65-F5344CB8AC3E}">
        <p14:creationId xmlns:p14="http://schemas.microsoft.com/office/powerpoint/2010/main" val="2301731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Background" descr="bluemesh.jpg"/>
          <p:cNvPicPr>
            <a:picLocks noChangeAspect="1"/>
          </p:cNvPicPr>
          <p:nvPr userDrawn="1"/>
        </p:nvPicPr>
        <p:blipFill>
          <a:blip r:embed="rId2" cstate="print"/>
          <a:stretch>
            <a:fillRect/>
          </a:stretch>
        </p:blipFill>
        <p:spPr>
          <a:xfrm>
            <a:off x="-4067" y="1287"/>
            <a:ext cx="12209092" cy="6856713"/>
          </a:xfrm>
          <a:prstGeom prst="rect">
            <a:avLst/>
          </a:prstGeom>
        </p:spPr>
      </p:pic>
      <p:sp>
        <p:nvSpPr>
          <p:cNvPr id="21" name="Title"/>
          <p:cNvSpPr>
            <a:spLocks noGrp="1"/>
          </p:cNvSpPr>
          <p:nvPr>
            <p:ph type="ctrTitle"/>
          </p:nvPr>
        </p:nvSpPr>
        <p:spPr>
          <a:xfrm>
            <a:off x="914400" y="914400"/>
            <a:ext cx="10363200" cy="1828800"/>
          </a:xfrm>
        </p:spPr>
        <p:txBody>
          <a:bodyPr/>
          <a:lstStyle>
            <a:lvl1pPr algn="l">
              <a:defRPr sz="3200">
                <a:solidFill>
                  <a:schemeClr val="tx2"/>
                </a:solidFill>
              </a:defRPr>
            </a:lvl1pPr>
          </a:lstStyle>
          <a:p>
            <a:r>
              <a:rPr lang="en-US"/>
              <a:t>Click to edit Master title style</a:t>
            </a:r>
          </a:p>
        </p:txBody>
      </p:sp>
      <p:sp>
        <p:nvSpPr>
          <p:cNvPr id="22" name="Subtitle"/>
          <p:cNvSpPr>
            <a:spLocks noGrp="1"/>
          </p:cNvSpPr>
          <p:nvPr>
            <p:ph type="subTitle" idx="1"/>
          </p:nvPr>
        </p:nvSpPr>
        <p:spPr>
          <a:xfrm>
            <a:off x="914400" y="3203579"/>
            <a:ext cx="10363200" cy="987425"/>
          </a:xfrm>
        </p:spPr>
        <p:txBody>
          <a:bodyPr>
            <a:normAutofit/>
          </a:bodyPr>
          <a:lstStyle>
            <a:lvl1pPr marL="0" indent="0" algn="l">
              <a:buNone/>
              <a:defRPr sz="1604" b="1">
                <a:solidFill>
                  <a:schemeClr val="tx1"/>
                </a:solidFill>
              </a:defRPr>
            </a:lvl1pPr>
            <a:lvl2pPr marL="458340" indent="0" algn="ctr">
              <a:buNone/>
              <a:defRPr>
                <a:solidFill>
                  <a:schemeClr val="tx1">
                    <a:tint val="75000"/>
                  </a:schemeClr>
                </a:solidFill>
              </a:defRPr>
            </a:lvl2pPr>
            <a:lvl3pPr marL="916680" indent="0" algn="ctr">
              <a:buNone/>
              <a:defRPr>
                <a:solidFill>
                  <a:schemeClr val="tx1">
                    <a:tint val="75000"/>
                  </a:schemeClr>
                </a:solidFill>
              </a:defRPr>
            </a:lvl3pPr>
            <a:lvl4pPr marL="1375020" indent="0" algn="ctr">
              <a:buNone/>
              <a:defRPr>
                <a:solidFill>
                  <a:schemeClr val="tx1">
                    <a:tint val="75000"/>
                  </a:schemeClr>
                </a:solidFill>
              </a:defRPr>
            </a:lvl4pPr>
            <a:lvl5pPr marL="1833361" indent="0" algn="ctr">
              <a:buNone/>
              <a:defRPr>
                <a:solidFill>
                  <a:schemeClr val="tx1">
                    <a:tint val="75000"/>
                  </a:schemeClr>
                </a:solidFill>
              </a:defRPr>
            </a:lvl5pPr>
            <a:lvl6pPr marL="2291701" indent="0" algn="ctr">
              <a:buNone/>
              <a:defRPr>
                <a:solidFill>
                  <a:schemeClr val="tx1">
                    <a:tint val="75000"/>
                  </a:schemeClr>
                </a:solidFill>
              </a:defRPr>
            </a:lvl6pPr>
            <a:lvl7pPr marL="2750041" indent="0" algn="ctr">
              <a:buNone/>
              <a:defRPr>
                <a:solidFill>
                  <a:schemeClr val="tx1">
                    <a:tint val="75000"/>
                  </a:schemeClr>
                </a:solidFill>
              </a:defRPr>
            </a:lvl7pPr>
            <a:lvl8pPr marL="3208381" indent="0" algn="ctr">
              <a:buNone/>
              <a:defRPr>
                <a:solidFill>
                  <a:schemeClr val="tx1">
                    <a:tint val="75000"/>
                  </a:schemeClr>
                </a:solidFill>
              </a:defRPr>
            </a:lvl8pPr>
            <a:lvl9pPr marL="3666721" indent="0" algn="ctr">
              <a:buNone/>
              <a:defRPr>
                <a:solidFill>
                  <a:schemeClr val="tx1">
                    <a:tint val="75000"/>
                  </a:schemeClr>
                </a:solidFill>
              </a:defRPr>
            </a:lvl9pPr>
          </a:lstStyle>
          <a:p>
            <a:r>
              <a:rPr lang="en-US"/>
              <a:t>Click to edit Master subtitle style</a:t>
            </a:r>
          </a:p>
        </p:txBody>
      </p:sp>
      <p:sp>
        <p:nvSpPr>
          <p:cNvPr id="23" name="Copyright"/>
          <p:cNvSpPr txBox="1"/>
          <p:nvPr userDrawn="1"/>
        </p:nvSpPr>
        <p:spPr>
          <a:xfrm>
            <a:off x="10227052" y="6527632"/>
            <a:ext cx="2438400" cy="246221"/>
          </a:xfrm>
          <a:prstGeom prst="rect">
            <a:avLst/>
          </a:prstGeom>
          <a:noFill/>
        </p:spPr>
        <p:txBody>
          <a:bodyPr wrap="square" rtlCol="0">
            <a:spAutoFit/>
          </a:bodyPr>
          <a:lstStyle/>
          <a:p>
            <a:r>
              <a:rPr lang="en-US" sz="1003">
                <a:solidFill>
                  <a:schemeClr val="bg1"/>
                </a:solidFill>
                <a:latin typeface="Arial" pitchFamily="34" charset="0"/>
                <a:cs typeface="Arial" pitchFamily="34" charset="0"/>
              </a:rPr>
              <a:t>© 2016 The MathWorks, Inc.</a:t>
            </a:r>
          </a:p>
        </p:txBody>
      </p:sp>
      <p:cxnSp>
        <p:nvCxnSpPr>
          <p:cNvPr id="26" name="GrayLine"/>
          <p:cNvCxnSpPr/>
          <p:nvPr userDrawn="1"/>
        </p:nvCxnSpPr>
        <p:spPr>
          <a:xfrm>
            <a:off x="-4067" y="4376652"/>
            <a:ext cx="12209092"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9" name="Logo" descr="09_MW_logo_CMYK_REV.png"/>
          <p:cNvPicPr>
            <a:picLocks noChangeAspect="1"/>
          </p:cNvPicPr>
          <p:nvPr userDrawn="1"/>
        </p:nvPicPr>
        <p:blipFill>
          <a:blip r:embed="rId3" cstate="print"/>
          <a:stretch>
            <a:fillRect/>
          </a:stretch>
        </p:blipFill>
        <p:spPr>
          <a:xfrm>
            <a:off x="10330730" y="141139"/>
            <a:ext cx="1620665" cy="32059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769600" cy="990600"/>
          </a:xfrm>
        </p:spPr>
        <p:txBody>
          <a:bodyPr/>
          <a:lstStyle>
            <a:lvl1pPr>
              <a:defRPr sz="28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609600" y="1600200"/>
            <a:ext cx="10769600" cy="4648200"/>
          </a:xfrm>
        </p:spPr>
        <p:txBody>
          <a:bodyPr/>
          <a:lstStyle>
            <a:lvl1pPr>
              <a:buSzPct val="75000"/>
              <a:defRPr sz="2400"/>
            </a:lvl1pPr>
            <a:lvl2pPr>
              <a:lnSpc>
                <a:spcPct val="105000"/>
              </a:lnSpc>
              <a:defRPr sz="2000"/>
            </a:lvl2pPr>
            <a:lvl3pPr>
              <a:lnSpc>
                <a:spcPct val="105000"/>
              </a:lnSpc>
              <a:buSzPct val="75000"/>
              <a:defRPr sz="1600"/>
            </a:lvl3pPr>
            <a:lvl4pPr>
              <a:lnSpc>
                <a:spcPct val="105000"/>
              </a:lnSpc>
              <a:defRPr/>
            </a:lvl4pPr>
            <a:lvl5pPr>
              <a:lnSpc>
                <a:spcPct val="105000"/>
              </a:lnSpc>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98523104"/>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769600" cy="990600"/>
          </a:xfrm>
        </p:spPr>
        <p:txBody>
          <a:bodyPr/>
          <a:lstStyle/>
          <a:p>
            <a:r>
              <a:rPr lang="en-US"/>
              <a:t>Click to edit Master title style</a:t>
            </a:r>
          </a:p>
        </p:txBody>
      </p:sp>
    </p:spTree>
    <p:extLst>
      <p:ext uri="{BB962C8B-B14F-4D97-AF65-F5344CB8AC3E}">
        <p14:creationId xmlns:p14="http://schemas.microsoft.com/office/powerpoint/2010/main" val="3764678873"/>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044386"/>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eature">
    <p:spTree>
      <p:nvGrpSpPr>
        <p:cNvPr id="1" name=""/>
        <p:cNvGrpSpPr/>
        <p:nvPr/>
      </p:nvGrpSpPr>
      <p:grpSpPr>
        <a:xfrm>
          <a:off x="0" y="0"/>
          <a:ext cx="0" cy="0"/>
          <a:chOff x="0" y="0"/>
          <a:chExt cx="0" cy="0"/>
        </a:xfrm>
      </p:grpSpPr>
      <p:sp>
        <p:nvSpPr>
          <p:cNvPr id="10" name="Title 1"/>
          <p:cNvSpPr>
            <a:spLocks noGrp="1"/>
          </p:cNvSpPr>
          <p:nvPr>
            <p:ph type="title"/>
          </p:nvPr>
        </p:nvSpPr>
        <p:spPr>
          <a:xfrm>
            <a:off x="609600" y="457200"/>
            <a:ext cx="9448800" cy="990600"/>
          </a:xfrm>
        </p:spPr>
        <p:txBody>
          <a:bodyPr anchor="t" anchorCtr="0"/>
          <a:lstStyle>
            <a:lvl1pPr algn="l">
              <a:defRPr sz="2800" b="1">
                <a:solidFill>
                  <a:schemeClr val="tx2"/>
                </a:solidFill>
              </a:defRPr>
            </a:lvl1pPr>
          </a:lstStyle>
          <a:p>
            <a:r>
              <a:rPr lang="en-US"/>
              <a:t>Click to edit Master title style</a:t>
            </a:r>
          </a:p>
        </p:txBody>
      </p:sp>
      <p:sp>
        <p:nvSpPr>
          <p:cNvPr id="11" name="Content Placeholder 2"/>
          <p:cNvSpPr>
            <a:spLocks noGrp="1"/>
          </p:cNvSpPr>
          <p:nvPr>
            <p:ph sz="half" idx="10" hasCustomPrompt="1"/>
          </p:nvPr>
        </p:nvSpPr>
        <p:spPr>
          <a:xfrm>
            <a:off x="609600" y="2819400"/>
            <a:ext cx="5080000" cy="3200400"/>
          </a:xfrm>
        </p:spPr>
        <p:txBody>
          <a:bodyPr/>
          <a:lstStyle>
            <a:lvl1pPr>
              <a:buClr>
                <a:srgbClr val="125687"/>
              </a:buClr>
              <a:buSzTx/>
              <a:defRPr sz="1800" baseline="0"/>
            </a:lvl1pPr>
            <a:lvl2pPr>
              <a:defRPr sz="1600"/>
            </a:lvl2pPr>
            <a:lvl3pPr>
              <a:buNone/>
              <a:defRPr sz="1600"/>
            </a:lvl3pPr>
            <a:lvl4pPr>
              <a:defRPr sz="1800"/>
            </a:lvl4pPr>
            <a:lvl5pPr>
              <a:defRPr sz="1800"/>
            </a:lvl5pPr>
            <a:lvl6pPr>
              <a:defRPr sz="1800"/>
            </a:lvl6pPr>
            <a:lvl7pPr>
              <a:defRPr sz="1800"/>
            </a:lvl7pPr>
            <a:lvl8pPr>
              <a:defRPr sz="1800"/>
            </a:lvl8pPr>
            <a:lvl9pPr>
              <a:defRPr sz="1800"/>
            </a:lvl9pPr>
          </a:lstStyle>
          <a:p>
            <a:pPr lvl="0">
              <a:buClr>
                <a:srgbClr val="125687"/>
              </a:buClr>
              <a:buSzTx/>
            </a:pPr>
            <a:r>
              <a:rPr lang="en-US"/>
              <a:t>Click to add b</a:t>
            </a:r>
            <a:r>
              <a:rPr lang="en-US" sz="1800">
                <a:solidFill>
                  <a:prstClr val="black"/>
                </a:solidFill>
              </a:rPr>
              <a:t>rief summary and benefits of feature (ideally three bullets)</a:t>
            </a:r>
          </a:p>
          <a:p>
            <a:pPr lvl="1"/>
            <a:r>
              <a:rPr lang="en-US"/>
              <a:t>Second level</a:t>
            </a:r>
          </a:p>
        </p:txBody>
      </p:sp>
      <p:sp>
        <p:nvSpPr>
          <p:cNvPr id="13" name="Text Placeholder 11"/>
          <p:cNvSpPr>
            <a:spLocks noGrp="1"/>
          </p:cNvSpPr>
          <p:nvPr>
            <p:ph type="body" sz="quarter" idx="11" hasCustomPrompt="1"/>
          </p:nvPr>
        </p:nvSpPr>
        <p:spPr>
          <a:xfrm>
            <a:off x="609600" y="1600200"/>
            <a:ext cx="5080000" cy="838200"/>
          </a:xfrm>
        </p:spPr>
        <p:txBody>
          <a:bodyPr anchor="t"/>
          <a:lstStyle>
            <a:lvl1pPr marL="0" indent="0" algn="l">
              <a:buNone/>
              <a:defRPr sz="2000" b="1" baseline="0"/>
            </a:lvl1pPr>
          </a:lstStyle>
          <a:p>
            <a:pPr lvl="0"/>
            <a:r>
              <a:rPr lang="en-US"/>
              <a:t>Click to add headline</a:t>
            </a:r>
            <a:r>
              <a:rPr lang="en-US" sz="2000" b="1">
                <a:solidFill>
                  <a:prstClr val="black"/>
                </a:solidFill>
              </a:rPr>
              <a:t> providing value of feature</a:t>
            </a:r>
            <a:endParaRPr lang="en-US"/>
          </a:p>
        </p:txBody>
      </p:sp>
      <p:sp>
        <p:nvSpPr>
          <p:cNvPr id="14" name="Text Placeholder 2"/>
          <p:cNvSpPr>
            <a:spLocks noGrp="1"/>
          </p:cNvSpPr>
          <p:nvPr>
            <p:ph type="body" sz="half" idx="12" hasCustomPrompt="1"/>
          </p:nvPr>
        </p:nvSpPr>
        <p:spPr>
          <a:xfrm>
            <a:off x="609600" y="6172200"/>
            <a:ext cx="6096000" cy="533400"/>
          </a:xfrm>
        </p:spPr>
        <p:txBody>
          <a:bodyPr anchor="b" anchorCtr="0"/>
          <a:lstStyle>
            <a:lvl1pPr marL="230188" indent="-228600">
              <a:buClrTx/>
              <a:buSzPct val="125000"/>
              <a:buFont typeface="Courier New" pitchFamily="49" charset="0"/>
              <a:buChar char="»"/>
              <a:defRPr sz="1600" b="0">
                <a:latin typeface="Courier New" pitchFamily="49" charset="0"/>
                <a:cs typeface="Courier New" pitchFamily="49" charset="0"/>
              </a:defRPr>
            </a:lvl1pPr>
          </a:lstStyle>
          <a:p>
            <a:pPr lvl="0"/>
            <a:r>
              <a:rPr lang="en-US"/>
              <a:t>Click to add </a:t>
            </a:r>
            <a:r>
              <a:rPr lang="en-US" sz="1600" err="1">
                <a:latin typeface="Courier New" pitchFamily="49" charset="0"/>
                <a:cs typeface="Courier New" pitchFamily="49" charset="0"/>
              </a:rPr>
              <a:t>product_example_name</a:t>
            </a:r>
            <a:r>
              <a:rPr lang="en-US" sz="1600">
                <a:latin typeface="Courier New" pitchFamily="49" charset="0"/>
                <a:cs typeface="Courier New" pitchFamily="49" charset="0"/>
              </a:rPr>
              <a:t>.</a:t>
            </a:r>
            <a:endParaRPr lang="en-US"/>
          </a:p>
        </p:txBody>
      </p:sp>
    </p:spTree>
    <p:extLst>
      <p:ext uri="{BB962C8B-B14F-4D97-AF65-F5344CB8AC3E}">
        <p14:creationId xmlns:p14="http://schemas.microsoft.com/office/powerpoint/2010/main" val="2928420383"/>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1914526"/>
            <a:ext cx="10363200" cy="1362075"/>
          </a:xfrm>
        </p:spPr>
        <p:txBody>
          <a:bodyPr anchor="t"/>
          <a:lstStyle>
            <a:lvl1pPr algn="ctr">
              <a:defRPr sz="3200" b="1" cap="none">
                <a:solidFill>
                  <a:schemeClr val="tx2"/>
                </a:solidFill>
              </a:defRPr>
            </a:lvl1pPr>
          </a:lstStyle>
          <a:p>
            <a:r>
              <a:rPr lang="en-US"/>
              <a:t>Click to edit Section Header Title style</a:t>
            </a:r>
          </a:p>
        </p:txBody>
      </p:sp>
    </p:spTree>
    <p:extLst>
      <p:ext uri="{BB962C8B-B14F-4D97-AF65-F5344CB8AC3E}">
        <p14:creationId xmlns:p14="http://schemas.microsoft.com/office/powerpoint/2010/main" val="1879079289"/>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769600" cy="990600"/>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609600" y="1600200"/>
            <a:ext cx="5181600" cy="4648199"/>
          </a:xfrm>
        </p:spPr>
        <p:txBody>
          <a:bodyPr/>
          <a:lstStyle>
            <a:lvl1pPr>
              <a:defRPr sz="2400"/>
            </a:lvl1pPr>
            <a:lvl2pP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600" y="1600200"/>
            <a:ext cx="5181600" cy="4648199"/>
          </a:xfrm>
        </p:spPr>
        <p:txBody>
          <a:bodyPr/>
          <a:lstStyle>
            <a:lvl1pPr>
              <a:defRPr sz="2400"/>
            </a:lvl1pPr>
            <a:lvl2pP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74153031"/>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Box 15"/>
          <p:cNvSpPr txBox="1">
            <a:spLocks noChangeArrowheads="1"/>
          </p:cNvSpPr>
          <p:nvPr userDrawn="1"/>
        </p:nvSpPr>
        <p:spPr bwMode="auto">
          <a:xfrm>
            <a:off x="607484" y="1600200"/>
            <a:ext cx="10765536" cy="4648200"/>
          </a:xfrm>
          <a:prstGeom prst="rect">
            <a:avLst/>
          </a:prstGeom>
          <a:noFill/>
          <a:ln w="9525">
            <a:noFill/>
            <a:miter lim="800000"/>
            <a:headEnd/>
            <a:tailEnd/>
          </a:ln>
          <a:effectLst/>
        </p:spPr>
        <p:txBody>
          <a:bodyPr wrap="none"/>
          <a:lstStyle/>
          <a:p>
            <a:pPr marL="341313" lvl="0" indent="-341313">
              <a:buClr>
                <a:schemeClr val="tx2"/>
              </a:buClr>
              <a:buSzPct val="75000"/>
              <a:buFont typeface="Wingdings" pitchFamily="2" charset="2"/>
              <a:buChar char="§"/>
              <a:tabLst>
                <a:tab pos="457200" algn="l"/>
              </a:tabLst>
            </a:pPr>
            <a:r>
              <a:rPr lang="en-US" sz="2400">
                <a:latin typeface="Arial" pitchFamily="34" charset="0"/>
                <a:cs typeface="Arial" pitchFamily="34" charset="0"/>
              </a:rPr>
              <a:t>Edit</a:t>
            </a:r>
            <a:r>
              <a:rPr lang="en-US" sz="2400" baseline="0">
                <a:latin typeface="Arial" pitchFamily="34" charset="0"/>
                <a:cs typeface="Arial" pitchFamily="34" charset="0"/>
              </a:rPr>
              <a:t> in Slide Master view to e</a:t>
            </a:r>
            <a:r>
              <a:rPr lang="en-US" sz="2400">
                <a:latin typeface="Arial" pitchFamily="34" charset="0"/>
                <a:cs typeface="Arial" pitchFamily="34" charset="0"/>
              </a:rPr>
              <a:t>nter agenda items</a:t>
            </a:r>
          </a:p>
          <a:p>
            <a:pPr marL="341313" lvl="0" indent="-341313">
              <a:buClr>
                <a:schemeClr val="tx2"/>
              </a:buClr>
              <a:buSzPct val="75000"/>
              <a:buFont typeface="Wingdings" pitchFamily="2" charset="2"/>
              <a:buChar char="§"/>
              <a:tabLst>
                <a:tab pos="457200" algn="l"/>
              </a:tabLst>
            </a:pPr>
            <a:r>
              <a:rPr lang="en-US" sz="2400">
                <a:latin typeface="Arial" pitchFamily="34" charset="0"/>
                <a:cs typeface="Arial" pitchFamily="34" charset="0"/>
              </a:rPr>
              <a:t>Bullet 2</a:t>
            </a:r>
          </a:p>
          <a:p>
            <a:pPr marL="341313" lvl="0" indent="-341313">
              <a:buClr>
                <a:schemeClr val="tx2"/>
              </a:buClr>
              <a:buSzPct val="75000"/>
              <a:buFont typeface="Wingdings" pitchFamily="2" charset="2"/>
              <a:buChar char="§"/>
              <a:tabLst>
                <a:tab pos="457200" algn="l"/>
              </a:tabLst>
            </a:pPr>
            <a:r>
              <a:rPr lang="en-US" sz="2400">
                <a:latin typeface="Arial" pitchFamily="34" charset="0"/>
                <a:cs typeface="Arial" pitchFamily="34" charset="0"/>
              </a:rPr>
              <a:t>Bullet</a:t>
            </a:r>
            <a:r>
              <a:rPr lang="en-US" sz="2400" baseline="0">
                <a:latin typeface="Arial" pitchFamily="34" charset="0"/>
                <a:cs typeface="Arial" pitchFamily="34" charset="0"/>
              </a:rPr>
              <a:t> 3</a:t>
            </a:r>
          </a:p>
          <a:p>
            <a:pPr marL="341313" lvl="0" indent="-341313">
              <a:buClr>
                <a:schemeClr val="tx2"/>
              </a:buClr>
              <a:buSzPct val="75000"/>
              <a:buFont typeface="Wingdings" pitchFamily="2" charset="2"/>
              <a:buChar char="§"/>
              <a:tabLst>
                <a:tab pos="457200" algn="l"/>
              </a:tabLst>
            </a:pPr>
            <a:r>
              <a:rPr lang="en-US" sz="2400" baseline="0">
                <a:latin typeface="Arial" pitchFamily="34" charset="0"/>
                <a:cs typeface="Arial" pitchFamily="34" charset="0"/>
              </a:rPr>
              <a:t>Bullet 4</a:t>
            </a:r>
          </a:p>
          <a:p>
            <a:pPr marL="341313" lvl="0" indent="-341313">
              <a:buClr>
                <a:schemeClr val="tx2"/>
              </a:buClr>
              <a:buSzPct val="75000"/>
              <a:buFont typeface="Wingdings" pitchFamily="2" charset="2"/>
              <a:buChar char="§"/>
              <a:tabLst>
                <a:tab pos="457200" algn="l"/>
              </a:tabLst>
            </a:pPr>
            <a:endParaRPr lang="en-US" sz="2400">
              <a:latin typeface="Arial" pitchFamily="34" charset="0"/>
              <a:cs typeface="Arial" pitchFamily="34" charset="0"/>
            </a:endParaRPr>
          </a:p>
        </p:txBody>
      </p:sp>
      <p:sp>
        <p:nvSpPr>
          <p:cNvPr id="5" name="Text Box 16"/>
          <p:cNvSpPr txBox="1">
            <a:spLocks noChangeArrowheads="1"/>
          </p:cNvSpPr>
          <p:nvPr userDrawn="1"/>
        </p:nvSpPr>
        <p:spPr bwMode="auto">
          <a:xfrm>
            <a:off x="607484" y="464695"/>
            <a:ext cx="10765536" cy="1143000"/>
          </a:xfrm>
          <a:prstGeom prst="rect">
            <a:avLst/>
          </a:prstGeom>
          <a:noFill/>
          <a:ln w="9525">
            <a:noFill/>
            <a:miter lim="800000"/>
            <a:headEnd/>
            <a:tailEnd/>
          </a:ln>
          <a:effectLst/>
        </p:spPr>
        <p:txBody>
          <a:bodyPr wrap="none"/>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a:solidFill>
                  <a:schemeClr val="tx2"/>
                </a:solidFill>
                <a:latin typeface="Arial" pitchFamily="34" charset="0"/>
                <a:cs typeface="Arial" pitchFamily="34" charset="0"/>
              </a:rPr>
              <a:t>Edit in Slide</a:t>
            </a:r>
            <a:r>
              <a:rPr lang="en-US" sz="2800" b="1" baseline="0">
                <a:solidFill>
                  <a:schemeClr val="tx2"/>
                </a:solidFill>
                <a:latin typeface="Arial" pitchFamily="34" charset="0"/>
                <a:cs typeface="Arial" pitchFamily="34" charset="0"/>
              </a:rPr>
              <a:t> Master view to e</a:t>
            </a:r>
            <a:r>
              <a:rPr lang="en-US" sz="2800" b="1">
                <a:solidFill>
                  <a:schemeClr val="tx2"/>
                </a:solidFill>
                <a:latin typeface="Arial" pitchFamily="34" charset="0"/>
                <a:cs typeface="Arial" pitchFamily="34" charset="0"/>
              </a:rPr>
              <a:t>nter agenda</a:t>
            </a:r>
            <a:r>
              <a:rPr lang="en-US" sz="2800" b="1" baseline="0">
                <a:solidFill>
                  <a:schemeClr val="tx2"/>
                </a:solidFill>
                <a:latin typeface="Arial" pitchFamily="34" charset="0"/>
                <a:cs typeface="Arial" pitchFamily="34" charset="0"/>
              </a:rPr>
              <a:t> title</a:t>
            </a:r>
            <a:endParaRPr lang="en-US" sz="2800" b="1">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411266909"/>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09602" y="457200"/>
            <a:ext cx="10769600" cy="990600"/>
          </a:xfrm>
        </p:spPr>
        <p:txBody>
          <a:bodyPr/>
          <a:lstStyle>
            <a:lvl1pPr>
              <a:defRPr sz="2800" baseline="0">
                <a:solidFill>
                  <a:schemeClr val="tx2"/>
                </a:solidFill>
              </a:defRPr>
            </a:lvl1pPr>
          </a:lstStyle>
          <a:p>
            <a:r>
              <a:rPr lang="en-US"/>
              <a:t>Click to edit Master title style</a:t>
            </a:r>
          </a:p>
        </p:txBody>
      </p:sp>
      <p:sp>
        <p:nvSpPr>
          <p:cNvPr id="3" name="Content"/>
          <p:cNvSpPr>
            <a:spLocks noGrp="1"/>
          </p:cNvSpPr>
          <p:nvPr>
            <p:ph idx="1"/>
          </p:nvPr>
        </p:nvSpPr>
        <p:spPr>
          <a:xfrm>
            <a:off x="609602" y="1600200"/>
            <a:ext cx="10769600" cy="4648200"/>
          </a:xfrm>
        </p:spPr>
        <p:txBody>
          <a:bodyPr/>
          <a:lstStyle>
            <a:lvl1pPr>
              <a:buSzPct val="75000"/>
              <a:defRPr sz="2400"/>
            </a:lvl1pPr>
            <a:lvl2pPr>
              <a:lnSpc>
                <a:spcPct val="105000"/>
              </a:lnSpc>
              <a:defRPr sz="2000"/>
            </a:lvl2pPr>
            <a:lvl3pPr>
              <a:lnSpc>
                <a:spcPct val="105000"/>
              </a:lnSpc>
              <a:buSzPct val="75000"/>
              <a:defRPr sz="1604"/>
            </a:lvl3pPr>
            <a:lvl4pPr>
              <a:lnSpc>
                <a:spcPct val="105000"/>
              </a:lnSpc>
              <a:defRPr/>
            </a:lvl4pPr>
            <a:lvl5pPr>
              <a:lnSpc>
                <a:spcPct val="105000"/>
              </a:lnSpc>
              <a:defRPr/>
            </a:lvl5pPr>
          </a:lstStyle>
          <a:p>
            <a:pPr lvl="0"/>
            <a:r>
              <a:rPr lang="en-US"/>
              <a:t>Edit Master text styles</a:t>
            </a:r>
          </a:p>
          <a:p>
            <a:pPr lvl="1"/>
            <a:r>
              <a:rPr lang="en-US"/>
              <a:t>Second level</a:t>
            </a:r>
          </a:p>
          <a:p>
            <a:pPr lvl="2"/>
            <a:r>
              <a:rPr lang="en-US"/>
              <a:t>Third level</a:t>
            </a:r>
          </a:p>
        </p:txBody>
      </p:sp>
    </p:spTree>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cNvSpPr>
            <a:spLocks noGrp="1"/>
          </p:cNvSpPr>
          <p:nvPr>
            <p:ph type="title"/>
          </p:nvPr>
        </p:nvSpPr>
        <p:spPr>
          <a:xfrm>
            <a:off x="609602" y="457200"/>
            <a:ext cx="10769600" cy="990600"/>
          </a:xfrm>
        </p:spPr>
        <p:txBody>
          <a:bodyPr/>
          <a:lstStyle/>
          <a:p>
            <a:r>
              <a:rPr lang="en-US"/>
              <a:t>Click to edit Master title style</a:t>
            </a:r>
          </a:p>
        </p:txBody>
      </p:sp>
    </p:spTree>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
    <p:spTree>
      <p:nvGrpSpPr>
        <p:cNvPr id="1" name=""/>
        <p:cNvGrpSpPr/>
        <p:nvPr/>
      </p:nvGrpSpPr>
      <p:grpSpPr>
        <a:xfrm>
          <a:off x="0" y="0"/>
          <a:ext cx="0" cy="0"/>
          <a:chOff x="0" y="0"/>
          <a:chExt cx="0" cy="0"/>
        </a:xfrm>
      </p:grpSpPr>
      <p:sp>
        <p:nvSpPr>
          <p:cNvPr id="10" name="Title"/>
          <p:cNvSpPr>
            <a:spLocks noGrp="1"/>
          </p:cNvSpPr>
          <p:nvPr>
            <p:ph type="title"/>
          </p:nvPr>
        </p:nvSpPr>
        <p:spPr>
          <a:xfrm>
            <a:off x="609600" y="457200"/>
            <a:ext cx="9448800" cy="990600"/>
          </a:xfrm>
        </p:spPr>
        <p:txBody>
          <a:bodyPr anchor="t" anchorCtr="0"/>
          <a:lstStyle>
            <a:lvl1pPr algn="l">
              <a:defRPr sz="2800" b="1">
                <a:solidFill>
                  <a:schemeClr val="tx2"/>
                </a:solidFill>
              </a:defRPr>
            </a:lvl1pPr>
          </a:lstStyle>
          <a:p>
            <a:r>
              <a:rPr lang="en-US"/>
              <a:t>Click to edit Master title style</a:t>
            </a:r>
          </a:p>
        </p:txBody>
      </p:sp>
      <p:sp>
        <p:nvSpPr>
          <p:cNvPr id="11" name="Content"/>
          <p:cNvSpPr>
            <a:spLocks noGrp="1"/>
          </p:cNvSpPr>
          <p:nvPr>
            <p:ph sz="half" idx="10" hasCustomPrompt="1"/>
          </p:nvPr>
        </p:nvSpPr>
        <p:spPr>
          <a:xfrm>
            <a:off x="609601" y="2819400"/>
            <a:ext cx="5080001" cy="3200400"/>
          </a:xfrm>
        </p:spPr>
        <p:txBody>
          <a:bodyPr/>
          <a:lstStyle>
            <a:lvl1pPr>
              <a:buClr>
                <a:srgbClr val="125687"/>
              </a:buClr>
              <a:buSzTx/>
              <a:defRPr sz="1800" baseline="0"/>
            </a:lvl1pPr>
            <a:lvl2pPr>
              <a:defRPr sz="1604"/>
            </a:lvl2pPr>
            <a:lvl3pPr>
              <a:buNone/>
              <a:defRPr sz="1604"/>
            </a:lvl3pPr>
            <a:lvl4pPr>
              <a:defRPr sz="1805"/>
            </a:lvl4pPr>
            <a:lvl5pPr>
              <a:defRPr sz="1805"/>
            </a:lvl5pPr>
            <a:lvl6pPr>
              <a:defRPr sz="1805"/>
            </a:lvl6pPr>
            <a:lvl7pPr>
              <a:defRPr sz="1805"/>
            </a:lvl7pPr>
            <a:lvl8pPr>
              <a:defRPr sz="1805"/>
            </a:lvl8pPr>
            <a:lvl9pPr>
              <a:defRPr sz="1805"/>
            </a:lvl9pPr>
          </a:lstStyle>
          <a:p>
            <a:pPr lvl="0">
              <a:buClr>
                <a:srgbClr val="125687"/>
              </a:buClr>
              <a:buSzTx/>
            </a:pPr>
            <a:r>
              <a:rPr lang="en-US"/>
              <a:t>Click to add b</a:t>
            </a:r>
            <a:r>
              <a:rPr lang="en-US" sz="1805">
                <a:solidFill>
                  <a:prstClr val="black"/>
                </a:solidFill>
              </a:rPr>
              <a:t>rief summary and benefits of feature (ideally three bullets)</a:t>
            </a:r>
          </a:p>
          <a:p>
            <a:pPr lvl="1"/>
            <a:r>
              <a:rPr lang="en-US"/>
              <a:t>Second level</a:t>
            </a:r>
          </a:p>
        </p:txBody>
      </p:sp>
      <p:sp>
        <p:nvSpPr>
          <p:cNvPr id="13" name="Headline"/>
          <p:cNvSpPr>
            <a:spLocks noGrp="1"/>
          </p:cNvSpPr>
          <p:nvPr>
            <p:ph type="body" sz="quarter" idx="11" hasCustomPrompt="1"/>
          </p:nvPr>
        </p:nvSpPr>
        <p:spPr>
          <a:xfrm>
            <a:off x="609601" y="1600200"/>
            <a:ext cx="5080001" cy="838200"/>
          </a:xfrm>
        </p:spPr>
        <p:txBody>
          <a:bodyPr anchor="t"/>
          <a:lstStyle>
            <a:lvl1pPr marL="0" indent="0" algn="l">
              <a:buNone/>
              <a:defRPr sz="2000" b="1" baseline="0"/>
            </a:lvl1pPr>
          </a:lstStyle>
          <a:p>
            <a:pPr lvl="0"/>
            <a:r>
              <a:rPr lang="en-US"/>
              <a:t>Click to add headline</a:t>
            </a:r>
            <a:r>
              <a:rPr lang="en-US" sz="2005" b="1">
                <a:solidFill>
                  <a:prstClr val="black"/>
                </a:solidFill>
              </a:rPr>
              <a:t> providing value of feature</a:t>
            </a:r>
            <a:endParaRPr lang="en-US"/>
          </a:p>
        </p:txBody>
      </p:sp>
      <p:sp>
        <p:nvSpPr>
          <p:cNvPr id="14" name="ProductName"/>
          <p:cNvSpPr>
            <a:spLocks noGrp="1"/>
          </p:cNvSpPr>
          <p:nvPr>
            <p:ph type="body" sz="half" idx="12" hasCustomPrompt="1"/>
          </p:nvPr>
        </p:nvSpPr>
        <p:spPr>
          <a:xfrm>
            <a:off x="609602" y="6172200"/>
            <a:ext cx="5473700" cy="533400"/>
          </a:xfrm>
        </p:spPr>
        <p:txBody>
          <a:bodyPr anchor="b" anchorCtr="0"/>
          <a:lstStyle>
            <a:lvl1pPr marL="230761" indent="-229170">
              <a:buClrTx/>
              <a:buSzPct val="125000"/>
              <a:buFont typeface="Courier New" pitchFamily="49" charset="0"/>
              <a:buChar char="»"/>
              <a:defRPr sz="1604" b="0">
                <a:latin typeface="Courier New" pitchFamily="49" charset="0"/>
                <a:cs typeface="Courier New" pitchFamily="49" charset="0"/>
              </a:defRPr>
            </a:lvl1pPr>
          </a:lstStyle>
          <a:p>
            <a:pPr lvl="0"/>
            <a:r>
              <a:rPr lang="en-US"/>
              <a:t>Click to add </a:t>
            </a:r>
            <a:r>
              <a:rPr lang="en-US" sz="1604" err="1">
                <a:latin typeface="Courier New" pitchFamily="49" charset="0"/>
                <a:cs typeface="Courier New" pitchFamily="49" charset="0"/>
              </a:rPr>
              <a:t>product_example_name</a:t>
            </a:r>
            <a:r>
              <a:rPr lang="en-US" sz="1604">
                <a:latin typeface="Courier New" pitchFamily="49" charset="0"/>
                <a:cs typeface="Courier New" pitchFamily="49" charset="0"/>
              </a:rPr>
              <a:t>.</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963084" y="1914529"/>
            <a:ext cx="10363200" cy="1362075"/>
          </a:xfrm>
        </p:spPr>
        <p:txBody>
          <a:bodyPr anchor="t"/>
          <a:lstStyle>
            <a:lvl1pPr algn="ctr">
              <a:defRPr sz="3200" b="1" cap="none">
                <a:solidFill>
                  <a:schemeClr val="tx2"/>
                </a:solidFill>
              </a:defRPr>
            </a:lvl1pPr>
          </a:lstStyle>
          <a:p>
            <a:r>
              <a:rPr lang="en-US"/>
              <a:t>Click to edit Section Header Title style</a:t>
            </a:r>
          </a:p>
        </p:txBody>
      </p:sp>
    </p:spTree>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p:cNvSpPr>
            <a:spLocks noGrp="1"/>
          </p:cNvSpPr>
          <p:nvPr>
            <p:ph type="title"/>
          </p:nvPr>
        </p:nvSpPr>
        <p:spPr>
          <a:xfrm>
            <a:off x="609602" y="457200"/>
            <a:ext cx="10769600" cy="990600"/>
          </a:xfrm>
        </p:spPr>
        <p:txBody>
          <a:bodyPr/>
          <a:lstStyle>
            <a:lvl1pPr>
              <a:defRPr>
                <a:solidFill>
                  <a:schemeClr val="tx2"/>
                </a:solidFill>
              </a:defRPr>
            </a:lvl1pPr>
          </a:lstStyle>
          <a:p>
            <a:r>
              <a:rPr lang="en-US"/>
              <a:t>Click to edit Master title style</a:t>
            </a:r>
          </a:p>
        </p:txBody>
      </p:sp>
      <p:sp>
        <p:nvSpPr>
          <p:cNvPr id="3" name="LeftContent"/>
          <p:cNvSpPr>
            <a:spLocks noGrp="1"/>
          </p:cNvSpPr>
          <p:nvPr>
            <p:ph sz="half" idx="1"/>
          </p:nvPr>
        </p:nvSpPr>
        <p:spPr>
          <a:xfrm>
            <a:off x="609602" y="1600200"/>
            <a:ext cx="5181600" cy="4648199"/>
          </a:xfrm>
        </p:spPr>
        <p:txBody>
          <a:bodyPr/>
          <a:lstStyle>
            <a:lvl1pPr>
              <a:defRPr sz="2400"/>
            </a:lvl1pPr>
            <a:lvl2pPr>
              <a:defRPr sz="2000"/>
            </a:lvl2pPr>
            <a:lvl3pPr>
              <a:defRPr sz="1604"/>
            </a:lvl3pPr>
            <a:lvl4pPr>
              <a:defRPr sz="1805"/>
            </a:lvl4pPr>
            <a:lvl5pPr>
              <a:defRPr sz="1805"/>
            </a:lvl5pPr>
            <a:lvl6pPr>
              <a:defRPr sz="1805"/>
            </a:lvl6pPr>
            <a:lvl7pPr>
              <a:defRPr sz="1805"/>
            </a:lvl7pPr>
            <a:lvl8pPr>
              <a:defRPr sz="1805"/>
            </a:lvl8pPr>
            <a:lvl9pPr>
              <a:defRPr sz="1805"/>
            </a:lvl9pPr>
          </a:lstStyle>
          <a:p>
            <a:pPr lvl="0"/>
            <a:r>
              <a:rPr lang="en-US"/>
              <a:t>Edit Master text styles</a:t>
            </a:r>
          </a:p>
          <a:p>
            <a:pPr lvl="1"/>
            <a:r>
              <a:rPr lang="en-US"/>
              <a:t>Second level</a:t>
            </a:r>
          </a:p>
          <a:p>
            <a:pPr lvl="2"/>
            <a:r>
              <a:rPr lang="en-US"/>
              <a:t>Third level</a:t>
            </a:r>
          </a:p>
        </p:txBody>
      </p:sp>
      <p:sp>
        <p:nvSpPr>
          <p:cNvPr id="4" name="RightContent"/>
          <p:cNvSpPr>
            <a:spLocks noGrp="1"/>
          </p:cNvSpPr>
          <p:nvPr>
            <p:ph sz="half" idx="2"/>
          </p:nvPr>
        </p:nvSpPr>
        <p:spPr>
          <a:xfrm>
            <a:off x="6197602" y="1600200"/>
            <a:ext cx="5181600" cy="4648199"/>
          </a:xfrm>
        </p:spPr>
        <p:txBody>
          <a:bodyPr/>
          <a:lstStyle>
            <a:lvl1pPr>
              <a:defRPr sz="2400"/>
            </a:lvl1pPr>
            <a:lvl2pPr>
              <a:defRPr sz="2000"/>
            </a:lvl2pPr>
            <a:lvl3pPr>
              <a:defRPr sz="1604"/>
            </a:lvl3pPr>
            <a:lvl4pPr>
              <a:defRPr sz="1805"/>
            </a:lvl4pPr>
            <a:lvl5pPr>
              <a:defRPr sz="1805"/>
            </a:lvl5pPr>
            <a:lvl6pPr>
              <a:defRPr sz="1805"/>
            </a:lvl6pPr>
            <a:lvl7pPr>
              <a:defRPr sz="1805"/>
            </a:lvl7pPr>
            <a:lvl8pPr>
              <a:defRPr sz="1805"/>
            </a:lvl8pPr>
            <a:lvl9pPr>
              <a:defRPr sz="1805"/>
            </a:lvl9pPr>
          </a:lstStyle>
          <a:p>
            <a:pPr lvl="0"/>
            <a:r>
              <a:rPr lang="en-US"/>
              <a:t>Edit Master text styles</a:t>
            </a:r>
          </a:p>
          <a:p>
            <a:pPr lvl="1"/>
            <a:r>
              <a:rPr lang="en-US"/>
              <a:t>Second level</a:t>
            </a:r>
          </a:p>
          <a:p>
            <a:pPr lvl="2"/>
            <a:r>
              <a:rPr lang="en-US"/>
              <a:t>Third level</a:t>
            </a:r>
          </a:p>
        </p:txBody>
      </p:sp>
    </p:spTree>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Content"/>
          <p:cNvSpPr txBox="1">
            <a:spLocks noChangeArrowheads="1"/>
          </p:cNvSpPr>
          <p:nvPr userDrawn="1"/>
        </p:nvSpPr>
        <p:spPr bwMode="auto">
          <a:xfrm>
            <a:off x="607484" y="1600200"/>
            <a:ext cx="10765536" cy="4648200"/>
          </a:xfrm>
          <a:prstGeom prst="rect">
            <a:avLst/>
          </a:prstGeom>
          <a:noFill/>
          <a:ln w="9525">
            <a:noFill/>
            <a:miter lim="800000"/>
            <a:headEnd/>
            <a:tailEnd/>
          </a:ln>
          <a:effectLst/>
        </p:spPr>
        <p:txBody>
          <a:bodyPr wrap="none"/>
          <a:lstStyle/>
          <a:p>
            <a:pPr marL="342164" lvl="0" indent="-342164">
              <a:buClr>
                <a:schemeClr val="tx2"/>
              </a:buClr>
              <a:buSzPct val="75000"/>
              <a:buFont typeface="Wingdings" pitchFamily="2" charset="2"/>
              <a:buChar char="§"/>
              <a:tabLst>
                <a:tab pos="458340" algn="l"/>
              </a:tabLst>
            </a:pPr>
            <a:r>
              <a:rPr lang="en-US" sz="2400">
                <a:latin typeface="Arial" pitchFamily="34" charset="0"/>
                <a:cs typeface="Arial" pitchFamily="34" charset="0"/>
              </a:rPr>
              <a:t>Edit</a:t>
            </a:r>
            <a:r>
              <a:rPr lang="en-US" sz="2400" baseline="0">
                <a:latin typeface="Arial" pitchFamily="34" charset="0"/>
                <a:cs typeface="Arial" pitchFamily="34" charset="0"/>
              </a:rPr>
              <a:t> in Slide Master view to e</a:t>
            </a:r>
            <a:r>
              <a:rPr lang="en-US" sz="2400">
                <a:latin typeface="Arial" pitchFamily="34" charset="0"/>
                <a:cs typeface="Arial" pitchFamily="34" charset="0"/>
              </a:rPr>
              <a:t>nter agenda items</a:t>
            </a:r>
          </a:p>
          <a:p>
            <a:pPr marL="342164" lvl="0" indent="-342164">
              <a:buClr>
                <a:schemeClr val="tx2"/>
              </a:buClr>
              <a:buSzPct val="75000"/>
              <a:buFont typeface="Wingdings" pitchFamily="2" charset="2"/>
              <a:buChar char="§"/>
              <a:tabLst>
                <a:tab pos="458340" algn="l"/>
              </a:tabLst>
            </a:pPr>
            <a:r>
              <a:rPr lang="en-US" sz="2400">
                <a:latin typeface="Arial" pitchFamily="34" charset="0"/>
                <a:cs typeface="Arial" pitchFamily="34" charset="0"/>
              </a:rPr>
              <a:t>Bullet 2</a:t>
            </a:r>
          </a:p>
          <a:p>
            <a:pPr marL="342164" lvl="0" indent="-342164">
              <a:buClr>
                <a:schemeClr val="tx2"/>
              </a:buClr>
              <a:buSzPct val="75000"/>
              <a:buFont typeface="Wingdings" pitchFamily="2" charset="2"/>
              <a:buChar char="§"/>
              <a:tabLst>
                <a:tab pos="458340" algn="l"/>
              </a:tabLst>
            </a:pPr>
            <a:r>
              <a:rPr lang="en-US" sz="2400">
                <a:latin typeface="Arial" pitchFamily="34" charset="0"/>
                <a:cs typeface="Arial" pitchFamily="34" charset="0"/>
              </a:rPr>
              <a:t>Bullet</a:t>
            </a:r>
            <a:r>
              <a:rPr lang="en-US" sz="2400" baseline="0">
                <a:latin typeface="Arial" pitchFamily="34" charset="0"/>
                <a:cs typeface="Arial" pitchFamily="34" charset="0"/>
              </a:rPr>
              <a:t> 3</a:t>
            </a:r>
          </a:p>
          <a:p>
            <a:pPr marL="342164" lvl="0" indent="-342164">
              <a:buClr>
                <a:schemeClr val="tx2"/>
              </a:buClr>
              <a:buSzPct val="75000"/>
              <a:buFont typeface="Wingdings" pitchFamily="2" charset="2"/>
              <a:buChar char="§"/>
              <a:tabLst>
                <a:tab pos="458340" algn="l"/>
              </a:tabLst>
            </a:pPr>
            <a:r>
              <a:rPr lang="en-US" sz="2400" baseline="0">
                <a:latin typeface="Arial" pitchFamily="34" charset="0"/>
                <a:cs typeface="Arial" pitchFamily="34" charset="0"/>
              </a:rPr>
              <a:t>Bullet 4</a:t>
            </a:r>
          </a:p>
          <a:p>
            <a:pPr marL="342164" lvl="0" indent="-342164">
              <a:buClr>
                <a:schemeClr val="tx2"/>
              </a:buClr>
              <a:buSzPct val="75000"/>
              <a:buFont typeface="Wingdings" pitchFamily="2" charset="2"/>
              <a:buChar char="§"/>
              <a:tabLst>
                <a:tab pos="458340" algn="l"/>
              </a:tabLst>
            </a:pPr>
            <a:endParaRPr lang="en-US" sz="2400">
              <a:latin typeface="Arial" pitchFamily="34" charset="0"/>
              <a:cs typeface="Arial" pitchFamily="34" charset="0"/>
            </a:endParaRPr>
          </a:p>
        </p:txBody>
      </p:sp>
      <p:sp>
        <p:nvSpPr>
          <p:cNvPr id="5" name="Title"/>
          <p:cNvSpPr txBox="1">
            <a:spLocks noChangeArrowheads="1"/>
          </p:cNvSpPr>
          <p:nvPr userDrawn="1"/>
        </p:nvSpPr>
        <p:spPr bwMode="auto">
          <a:xfrm>
            <a:off x="607484" y="464695"/>
            <a:ext cx="10765536" cy="1143000"/>
          </a:xfrm>
          <a:prstGeom prst="rect">
            <a:avLst/>
          </a:prstGeom>
          <a:noFill/>
          <a:ln w="9525">
            <a:noFill/>
            <a:miter lim="800000"/>
            <a:headEnd/>
            <a:tailEnd/>
          </a:ln>
          <a:effectLst/>
        </p:spPr>
        <p:txBody>
          <a:bodyPr wrap="none"/>
          <a:lstStyle/>
          <a:p>
            <a:pPr marL="0" marR="0" indent="0" algn="l" defTabSz="916680" rtl="0" eaLnBrk="1" fontAlgn="auto" latinLnBrk="0" hangingPunct="1">
              <a:lnSpc>
                <a:spcPct val="100000"/>
              </a:lnSpc>
              <a:spcBef>
                <a:spcPts val="0"/>
              </a:spcBef>
              <a:spcAft>
                <a:spcPts val="0"/>
              </a:spcAft>
              <a:buClrTx/>
              <a:buSzTx/>
              <a:buFontTx/>
              <a:buNone/>
              <a:tabLst/>
              <a:defRPr/>
            </a:pPr>
            <a:r>
              <a:rPr lang="en-US" sz="2800" b="1">
                <a:solidFill>
                  <a:schemeClr val="tx2"/>
                </a:solidFill>
                <a:latin typeface="Arial" pitchFamily="34" charset="0"/>
                <a:cs typeface="Arial" pitchFamily="34" charset="0"/>
              </a:rPr>
              <a:t>Edit in Slide</a:t>
            </a:r>
            <a:r>
              <a:rPr lang="en-US" sz="2800" b="1" baseline="0">
                <a:solidFill>
                  <a:schemeClr val="tx2"/>
                </a:solidFill>
                <a:latin typeface="Arial" pitchFamily="34" charset="0"/>
                <a:cs typeface="Arial" pitchFamily="34" charset="0"/>
              </a:rPr>
              <a:t> Master view to e</a:t>
            </a:r>
            <a:r>
              <a:rPr lang="en-US" sz="2800" b="1">
                <a:solidFill>
                  <a:schemeClr val="tx2"/>
                </a:solidFill>
                <a:latin typeface="Arial" pitchFamily="34" charset="0"/>
                <a:cs typeface="Arial" pitchFamily="34" charset="0"/>
              </a:rPr>
              <a:t>nter agenda</a:t>
            </a:r>
            <a:r>
              <a:rPr lang="en-US" sz="2800" b="1" baseline="0">
                <a:solidFill>
                  <a:schemeClr val="tx2"/>
                </a:solidFill>
                <a:latin typeface="Arial" pitchFamily="34" charset="0"/>
                <a:cs typeface="Arial" pitchFamily="34" charset="0"/>
              </a:rPr>
              <a:t> title</a:t>
            </a:r>
            <a:endParaRPr lang="en-US" sz="2800" b="1">
              <a:solidFill>
                <a:schemeClr val="tx2"/>
              </a:solidFill>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descr="bluemesh.jpg"/>
          <p:cNvPicPr>
            <a:picLocks noChangeAspect="1"/>
          </p:cNvPicPr>
          <p:nvPr userDrawn="1"/>
        </p:nvPicPr>
        <p:blipFill>
          <a:blip r:embed="rId2" cstate="print"/>
          <a:stretch>
            <a:fillRect/>
          </a:stretch>
        </p:blipFill>
        <p:spPr>
          <a:xfrm>
            <a:off x="-3381" y="192"/>
            <a:ext cx="12193349" cy="6870191"/>
          </a:xfrm>
          <a:prstGeom prst="rect">
            <a:avLst/>
          </a:prstGeom>
        </p:spPr>
      </p:pic>
      <p:sp>
        <p:nvSpPr>
          <p:cNvPr id="21" name="Title 1"/>
          <p:cNvSpPr>
            <a:spLocks noGrp="1"/>
          </p:cNvSpPr>
          <p:nvPr>
            <p:ph type="ctrTitle"/>
          </p:nvPr>
        </p:nvSpPr>
        <p:spPr>
          <a:xfrm>
            <a:off x="914400" y="914400"/>
            <a:ext cx="10363200" cy="1828800"/>
          </a:xfrm>
        </p:spPr>
        <p:txBody>
          <a:bodyPr/>
          <a:lstStyle>
            <a:lvl1pPr algn="l">
              <a:defRPr sz="3200">
                <a:solidFill>
                  <a:schemeClr val="tx2"/>
                </a:solidFill>
              </a:defRPr>
            </a:lvl1pPr>
          </a:lstStyle>
          <a:p>
            <a:r>
              <a:rPr lang="en-US"/>
              <a:t>Click to edit Master title style</a:t>
            </a:r>
          </a:p>
        </p:txBody>
      </p:sp>
      <p:sp>
        <p:nvSpPr>
          <p:cNvPr id="22" name="Subtitle 2"/>
          <p:cNvSpPr>
            <a:spLocks noGrp="1"/>
          </p:cNvSpPr>
          <p:nvPr>
            <p:ph type="subTitle" idx="1"/>
          </p:nvPr>
        </p:nvSpPr>
        <p:spPr>
          <a:xfrm>
            <a:off x="914400" y="3203576"/>
            <a:ext cx="10363200" cy="987425"/>
          </a:xfrm>
        </p:spPr>
        <p:txBody>
          <a:bodyPr>
            <a:normAutofit/>
          </a:bodyPr>
          <a:lstStyle>
            <a:lvl1pPr marL="0" indent="0" algn="l">
              <a:buNone/>
              <a:defRPr sz="1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3" name="TextBox 22"/>
          <p:cNvSpPr txBox="1"/>
          <p:nvPr userDrawn="1"/>
        </p:nvSpPr>
        <p:spPr>
          <a:xfrm>
            <a:off x="9635211" y="6527629"/>
            <a:ext cx="2438400" cy="246221"/>
          </a:xfrm>
          <a:prstGeom prst="rect">
            <a:avLst/>
          </a:prstGeom>
          <a:noFill/>
        </p:spPr>
        <p:txBody>
          <a:bodyPr wrap="square" rtlCol="0">
            <a:spAutoFit/>
          </a:bodyPr>
          <a:lstStyle/>
          <a:p>
            <a:r>
              <a:rPr lang="en-US" sz="1000">
                <a:solidFill>
                  <a:schemeClr val="bg1"/>
                </a:solidFill>
                <a:latin typeface="Arial" pitchFamily="34" charset="0"/>
                <a:cs typeface="Arial" pitchFamily="34" charset="0"/>
              </a:rPr>
              <a:t>© 2014 The MathWorks, Inc.</a:t>
            </a:r>
          </a:p>
        </p:txBody>
      </p:sp>
      <p:cxnSp>
        <p:nvCxnSpPr>
          <p:cNvPr id="26" name="Straight Connector 25"/>
          <p:cNvCxnSpPr/>
          <p:nvPr userDrawn="1"/>
        </p:nvCxnSpPr>
        <p:spPr>
          <a:xfrm>
            <a:off x="0" y="4333875"/>
            <a:ext cx="12192000"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93589045"/>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09602" y="457200"/>
            <a:ext cx="10769600" cy="990600"/>
          </a:xfrm>
          <a:prstGeom prst="rect">
            <a:avLst/>
          </a:prstGeom>
        </p:spPr>
        <p:txBody>
          <a:bodyPr vert="horz" lIns="91440" tIns="45720" rIns="91440" bIns="45720" rtlCol="0" anchor="t" anchorCtr="0">
            <a:noAutofit/>
          </a:bodyPr>
          <a:lstStyle/>
          <a:p>
            <a:r>
              <a:rPr lang="en-US"/>
              <a:t>Click to edit Master title style</a:t>
            </a:r>
          </a:p>
        </p:txBody>
      </p:sp>
      <p:sp>
        <p:nvSpPr>
          <p:cNvPr id="3" name="Content"/>
          <p:cNvSpPr>
            <a:spLocks noGrp="1"/>
          </p:cNvSpPr>
          <p:nvPr>
            <p:ph type="body" idx="1"/>
          </p:nvPr>
        </p:nvSpPr>
        <p:spPr>
          <a:xfrm>
            <a:off x="609602" y="1600200"/>
            <a:ext cx="10769600" cy="46482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8" name="SlideNumber"/>
          <p:cNvSpPr/>
          <p:nvPr/>
        </p:nvSpPr>
        <p:spPr>
          <a:xfrm>
            <a:off x="11582400" y="6484954"/>
            <a:ext cx="609600" cy="381001"/>
          </a:xfrm>
          <a:prstGeom prst="rect">
            <a:avLst/>
          </a:prstGeom>
          <a:noFill/>
          <a:ln w="12700">
            <a:noFill/>
          </a:ln>
        </p:spPr>
        <p:txBody>
          <a:bodyPr wrap="square" anchor="ctr">
            <a:noAutofit/>
          </a:bodyPr>
          <a:lstStyle/>
          <a:p>
            <a:pPr algn="ctr"/>
            <a:fld id="{47FBD1EF-0801-4063-B668-C71608ACC70F}" type="slidenum">
              <a:rPr kumimoji="0" lang="en-US" sz="1203" b="1" i="0" u="none" strike="noStrike" kern="1200" cap="none" spc="0" normalizeH="0" baseline="0" noProof="0" smtClean="0">
                <a:ln>
                  <a:noFill/>
                </a:ln>
                <a:solidFill>
                  <a:schemeClr val="tx2"/>
                </a:solidFill>
                <a:effectLst/>
                <a:uLnTx/>
                <a:uFillTx/>
                <a:latin typeface="Arial" pitchFamily="34" charset="0"/>
                <a:ea typeface="+mn-ea"/>
                <a:cs typeface="Arial" pitchFamily="34" charset="0"/>
              </a:rPr>
              <a:pPr algn="ctr"/>
              <a:t>‹#›</a:t>
            </a:fld>
            <a:endParaRPr lang="en-US" sz="1203" b="1">
              <a:solidFill>
                <a:schemeClr val="tx2"/>
              </a:solidFill>
            </a:endParaRPr>
          </a:p>
        </p:txBody>
      </p:sp>
      <p:pic>
        <p:nvPicPr>
          <p:cNvPr id="12" name="Logo" descr="logo647.png"/>
          <p:cNvPicPr>
            <a:picLocks noChangeAspect="1"/>
          </p:cNvPicPr>
          <p:nvPr/>
        </p:nvPicPr>
        <p:blipFill>
          <a:blip r:embed="rId10" cstate="print"/>
          <a:stretch>
            <a:fillRect/>
          </a:stretch>
        </p:blipFill>
        <p:spPr>
          <a:xfrm>
            <a:off x="10679339" y="23675"/>
            <a:ext cx="1327516" cy="360269"/>
          </a:xfrm>
          <a:prstGeom prst="rect">
            <a:avLst/>
          </a:prstGeom>
          <a:noFill/>
          <a:ln>
            <a:noFill/>
          </a:ln>
        </p:spPr>
      </p:pic>
      <p:cxnSp>
        <p:nvCxnSpPr>
          <p:cNvPr id="13" name="Line"/>
          <p:cNvCxnSpPr/>
          <p:nvPr/>
        </p:nvCxnSpPr>
        <p:spPr>
          <a:xfrm rot="10800000" flipV="1">
            <a:off x="229170" y="176521"/>
            <a:ext cx="10297392" cy="211602"/>
          </a:xfrm>
          <a:prstGeom prst="bentConnector3">
            <a:avLst>
              <a:gd name="adj1" fmla="val 10001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9" r:id="rId4"/>
    <p:sldLayoutId id="2147483663" r:id="rId5"/>
    <p:sldLayoutId id="2147483651" r:id="rId6"/>
    <p:sldLayoutId id="2147483652" r:id="rId7"/>
    <p:sldLayoutId id="2147483664" r:id="rId8"/>
  </p:sldLayoutIdLst>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hf hdr="0" ftr="0" dt="0"/>
  <p:txStyles>
    <p:titleStyle>
      <a:lvl1pPr algn="l" defTabSz="91668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343755" indent="-343755" algn="l" defTabSz="916680" rtl="0" eaLnBrk="1" latinLnBrk="0" hangingPunct="1">
        <a:spcBef>
          <a:spcPct val="20000"/>
        </a:spcBef>
        <a:buClr>
          <a:schemeClr val="tx2"/>
        </a:buClr>
        <a:buSzPct val="75000"/>
        <a:buFont typeface="Wingdings" pitchFamily="2" charset="2"/>
        <a:buChar char="§"/>
        <a:defRPr sz="2400" kern="1200">
          <a:solidFill>
            <a:schemeClr val="tx1"/>
          </a:solidFill>
          <a:latin typeface="Arial" pitchFamily="34" charset="0"/>
          <a:ea typeface="+mn-ea"/>
          <a:cs typeface="Arial" pitchFamily="34" charset="0"/>
        </a:defRPr>
      </a:lvl1pPr>
      <a:lvl2pPr marL="744802" indent="-286462" algn="l" defTabSz="916680" rtl="0" eaLnBrk="1" latinLnBrk="0" hangingPunct="1">
        <a:spcBef>
          <a:spcPct val="20000"/>
        </a:spcBef>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1145850" indent="-229170" algn="l" defTabSz="916680" rtl="0" eaLnBrk="1" latinLnBrk="0" hangingPunct="1">
        <a:spcBef>
          <a:spcPct val="20000"/>
        </a:spcBef>
        <a:buClr>
          <a:schemeClr val="tx2"/>
        </a:buClr>
        <a:buSzPct val="75000"/>
        <a:buFont typeface="Wingdings" pitchFamily="2" charset="2"/>
        <a:buChar char="§"/>
        <a:defRPr sz="1604" kern="1200">
          <a:solidFill>
            <a:schemeClr val="tx1"/>
          </a:solidFill>
          <a:latin typeface="Arial" pitchFamily="34" charset="0"/>
          <a:ea typeface="+mn-ea"/>
          <a:cs typeface="Arial" pitchFamily="34" charset="0"/>
        </a:defRPr>
      </a:lvl3pPr>
      <a:lvl4pPr marL="1604190" indent="-229170" algn="l" defTabSz="916680" rtl="0" eaLnBrk="1" latinLnBrk="0" hangingPunct="1">
        <a:spcBef>
          <a:spcPct val="20000"/>
        </a:spcBef>
        <a:buFont typeface="Arial" pitchFamily="34" charset="0"/>
        <a:buNone/>
        <a:defRPr sz="1604" kern="1200">
          <a:solidFill>
            <a:schemeClr val="tx1"/>
          </a:solidFill>
          <a:latin typeface="Arial" pitchFamily="34" charset="0"/>
          <a:ea typeface="+mn-ea"/>
          <a:cs typeface="Arial" pitchFamily="34" charset="0"/>
        </a:defRPr>
      </a:lvl4pPr>
      <a:lvl5pPr marL="2062531" indent="-229170" algn="l" defTabSz="916680" rtl="0" eaLnBrk="1" latinLnBrk="0" hangingPunct="1">
        <a:spcBef>
          <a:spcPct val="20000"/>
        </a:spcBef>
        <a:buClr>
          <a:schemeClr val="tx2"/>
        </a:buClr>
        <a:buFont typeface="Arial" pitchFamily="34" charset="0"/>
        <a:buChar char="»"/>
        <a:defRPr sz="1404" kern="1200">
          <a:solidFill>
            <a:schemeClr val="tx1"/>
          </a:solidFill>
          <a:latin typeface="Arial" pitchFamily="34" charset="0"/>
          <a:ea typeface="+mn-ea"/>
          <a:cs typeface="Arial" pitchFamily="34" charset="0"/>
        </a:defRPr>
      </a:lvl5pPr>
      <a:lvl6pPr marL="252087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21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55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589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en-US"/>
      </a:defPPr>
      <a:lvl1pPr marL="0" algn="l" defTabSz="916680" rtl="0" eaLnBrk="1" latinLnBrk="0" hangingPunct="1">
        <a:defRPr sz="1805" kern="1200">
          <a:solidFill>
            <a:schemeClr val="tx1"/>
          </a:solidFill>
          <a:latin typeface="+mn-lt"/>
          <a:ea typeface="+mn-ea"/>
          <a:cs typeface="+mn-cs"/>
        </a:defRPr>
      </a:lvl1pPr>
      <a:lvl2pPr marL="458340" algn="l" defTabSz="916680" rtl="0" eaLnBrk="1" latinLnBrk="0" hangingPunct="1">
        <a:defRPr sz="1805" kern="1200">
          <a:solidFill>
            <a:schemeClr val="tx1"/>
          </a:solidFill>
          <a:latin typeface="+mn-lt"/>
          <a:ea typeface="+mn-ea"/>
          <a:cs typeface="+mn-cs"/>
        </a:defRPr>
      </a:lvl2pPr>
      <a:lvl3pPr marL="916680" algn="l" defTabSz="916680" rtl="0" eaLnBrk="1" latinLnBrk="0" hangingPunct="1">
        <a:defRPr sz="1805" kern="1200">
          <a:solidFill>
            <a:schemeClr val="tx1"/>
          </a:solidFill>
          <a:latin typeface="+mn-lt"/>
          <a:ea typeface="+mn-ea"/>
          <a:cs typeface="+mn-cs"/>
        </a:defRPr>
      </a:lvl3pPr>
      <a:lvl4pPr marL="1375020" algn="l" defTabSz="916680" rtl="0" eaLnBrk="1" latinLnBrk="0" hangingPunct="1">
        <a:defRPr sz="1805" kern="1200">
          <a:solidFill>
            <a:schemeClr val="tx1"/>
          </a:solidFill>
          <a:latin typeface="+mn-lt"/>
          <a:ea typeface="+mn-ea"/>
          <a:cs typeface="+mn-cs"/>
        </a:defRPr>
      </a:lvl4pPr>
      <a:lvl5pPr marL="1833361" algn="l" defTabSz="916680" rtl="0" eaLnBrk="1" latinLnBrk="0" hangingPunct="1">
        <a:defRPr sz="1805" kern="1200">
          <a:solidFill>
            <a:schemeClr val="tx1"/>
          </a:solidFill>
          <a:latin typeface="+mn-lt"/>
          <a:ea typeface="+mn-ea"/>
          <a:cs typeface="+mn-cs"/>
        </a:defRPr>
      </a:lvl5pPr>
      <a:lvl6pPr marL="2291701" algn="l" defTabSz="916680" rtl="0" eaLnBrk="1" latinLnBrk="0" hangingPunct="1">
        <a:defRPr sz="1805" kern="1200">
          <a:solidFill>
            <a:schemeClr val="tx1"/>
          </a:solidFill>
          <a:latin typeface="+mn-lt"/>
          <a:ea typeface="+mn-ea"/>
          <a:cs typeface="+mn-cs"/>
        </a:defRPr>
      </a:lvl6pPr>
      <a:lvl7pPr marL="2750041" algn="l" defTabSz="916680" rtl="0" eaLnBrk="1" latinLnBrk="0" hangingPunct="1">
        <a:defRPr sz="1805" kern="1200">
          <a:solidFill>
            <a:schemeClr val="tx1"/>
          </a:solidFill>
          <a:latin typeface="+mn-lt"/>
          <a:ea typeface="+mn-ea"/>
          <a:cs typeface="+mn-cs"/>
        </a:defRPr>
      </a:lvl7pPr>
      <a:lvl8pPr marL="3208381" algn="l" defTabSz="916680" rtl="0" eaLnBrk="1" latinLnBrk="0" hangingPunct="1">
        <a:defRPr sz="1805" kern="1200">
          <a:solidFill>
            <a:schemeClr val="tx1"/>
          </a:solidFill>
          <a:latin typeface="+mn-lt"/>
          <a:ea typeface="+mn-ea"/>
          <a:cs typeface="+mn-cs"/>
        </a:defRPr>
      </a:lvl8pPr>
      <a:lvl9pPr marL="3666721" algn="l" defTabSz="916680"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57200"/>
            <a:ext cx="10769600" cy="990600"/>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609600" y="1600200"/>
            <a:ext cx="10769600" cy="46482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pic>
        <p:nvPicPr>
          <p:cNvPr id="9" name="Picture 8" descr="logo647.png"/>
          <p:cNvPicPr>
            <a:picLocks noChangeAspect="1"/>
          </p:cNvPicPr>
          <p:nvPr/>
        </p:nvPicPr>
        <p:blipFill>
          <a:blip r:embed="rId10" cstate="print"/>
          <a:stretch>
            <a:fillRect/>
          </a:stretch>
        </p:blipFill>
        <p:spPr>
          <a:xfrm>
            <a:off x="9966272" y="47716"/>
            <a:ext cx="2082800" cy="424983"/>
          </a:xfrm>
          <a:prstGeom prst="rect">
            <a:avLst/>
          </a:prstGeom>
        </p:spPr>
      </p:pic>
      <p:cxnSp>
        <p:nvCxnSpPr>
          <p:cNvPr id="11" name="Straight Connector 11"/>
          <p:cNvCxnSpPr/>
          <p:nvPr/>
        </p:nvCxnSpPr>
        <p:spPr>
          <a:xfrm rot="10800000" flipV="1">
            <a:off x="304801" y="246870"/>
            <a:ext cx="9355820" cy="270628"/>
          </a:xfrm>
          <a:prstGeom prst="bentConnector3">
            <a:avLst>
              <a:gd name="adj1" fmla="val 99917"/>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1582400" y="6484951"/>
            <a:ext cx="609600" cy="381001"/>
          </a:xfrm>
          <a:prstGeom prst="rect">
            <a:avLst/>
          </a:prstGeom>
          <a:noFill/>
          <a:ln w="12700">
            <a:noFill/>
          </a:ln>
        </p:spPr>
        <p:txBody>
          <a:bodyPr wrap="square" anchor="ctr">
            <a:noAutofit/>
          </a:bodyPr>
          <a:lstStyle/>
          <a:p>
            <a:pPr algn="ctr"/>
            <a:fld id="{47FBD1EF-0801-4063-B668-C71608ACC70F}" type="slidenum">
              <a:rPr kumimoji="0" lang="en-US" sz="1200" b="1" i="0" u="none" strike="noStrike" kern="1200" cap="none" spc="0" normalizeH="0" baseline="0" noProof="0" smtClean="0">
                <a:ln>
                  <a:noFill/>
                </a:ln>
                <a:solidFill>
                  <a:schemeClr val="tx2"/>
                </a:solidFill>
                <a:effectLst/>
                <a:uLnTx/>
                <a:uFillTx/>
                <a:latin typeface="Arial" pitchFamily="34" charset="0"/>
                <a:ea typeface="+mn-ea"/>
                <a:cs typeface="Arial" pitchFamily="34" charset="0"/>
              </a:rPr>
              <a:pPr algn="ctr"/>
              <a:t>‹#›</a:t>
            </a:fld>
            <a:endParaRPr lang="en-US" sz="1200" b="1">
              <a:solidFill>
                <a:schemeClr val="tx2"/>
              </a:solidFill>
            </a:endParaRPr>
          </a:p>
        </p:txBody>
      </p:sp>
    </p:spTree>
    <p:extLst>
      <p:ext uri="{BB962C8B-B14F-4D97-AF65-F5344CB8AC3E}">
        <p14:creationId xmlns:p14="http://schemas.microsoft.com/office/powerpoint/2010/main" val="110830257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Lst>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hf hdr="0" ftr="0" dt="0"/>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tx2"/>
        </a:buClr>
        <a:buSzPct val="75000"/>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tx2"/>
        </a:buClr>
        <a:buSzPct val="75000"/>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tx2"/>
        </a:buClr>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sv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8" Type="http://schemas.openxmlformats.org/officeDocument/2006/relationships/image" Target="../media/image24.tiff"/><Relationship Id="rId13" Type="http://schemas.openxmlformats.org/officeDocument/2006/relationships/image" Target="../media/image29.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jpeg"/><Relationship Id="rId2" Type="http://schemas.openxmlformats.org/officeDocument/2006/relationships/notesSlide" Target="../notesSlides/notesSlide3.xml"/><Relationship Id="rId16"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emf"/><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19402" y="3620871"/>
            <a:ext cx="7079131" cy="1200329"/>
          </a:xfrm>
          <a:prstGeom prst="rect">
            <a:avLst/>
          </a:prstGeom>
        </p:spPr>
        <p:txBody>
          <a:bodyPr wrap="square">
            <a:spAutoFit/>
          </a:bodyPr>
          <a:lstStyle/>
          <a:p>
            <a:r>
              <a:rPr lang="en-US" sz="3600" i="1">
                <a:solidFill>
                  <a:prstClr val="white"/>
                </a:solidFill>
                <a:latin typeface="Arial" pitchFamily="34" charset="0"/>
                <a:cs typeface="Arial" pitchFamily="34" charset="0"/>
              </a:rPr>
              <a:t>The Language of </a:t>
            </a:r>
            <a:br>
              <a:rPr lang="en-US" sz="3600" i="1">
                <a:solidFill>
                  <a:prstClr val="white"/>
                </a:solidFill>
                <a:latin typeface="Arial" pitchFamily="34" charset="0"/>
                <a:cs typeface="Arial" pitchFamily="34" charset="0"/>
              </a:rPr>
            </a:br>
            <a:r>
              <a:rPr lang="en-US" sz="3600" i="1">
                <a:solidFill>
                  <a:prstClr val="white"/>
                </a:solidFill>
                <a:latin typeface="Arial" pitchFamily="34" charset="0"/>
                <a:cs typeface="Arial" pitchFamily="34" charset="0"/>
              </a:rPr>
              <a:t>Technical Computing</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2386" y="1950293"/>
            <a:ext cx="4771099" cy="94530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8441"/>
            <a:ext cx="12249666" cy="704644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79073" y="6449405"/>
            <a:ext cx="1796451" cy="358853"/>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671" y="118126"/>
            <a:ext cx="4771107" cy="1363173"/>
          </a:xfrm>
          <a:prstGeom prst="rect">
            <a:avLst/>
          </a:prstGeom>
        </p:spPr>
      </p:pic>
      <p:sp>
        <p:nvSpPr>
          <p:cNvPr id="10" name="Title 1"/>
          <p:cNvSpPr>
            <a:spLocks noGrp="1"/>
          </p:cNvSpPr>
          <p:nvPr>
            <p:ph type="title"/>
          </p:nvPr>
        </p:nvSpPr>
        <p:spPr>
          <a:xfrm>
            <a:off x="-1" y="1608143"/>
            <a:ext cx="8958177" cy="752474"/>
          </a:xfrm>
        </p:spPr>
        <p:txBody>
          <a:bodyPr>
            <a:noAutofit/>
          </a:bodyPr>
          <a:lstStyle/>
          <a:p>
            <a:r>
              <a:rPr lang="en-US" b="0" spc="-150">
                <a:solidFill>
                  <a:schemeClr val="bg1"/>
                </a:solidFill>
                <a:latin typeface="+mj-lt"/>
              </a:rPr>
              <a:t>Available for all Faculty, Researchers &amp; Students</a:t>
            </a:r>
          </a:p>
        </p:txBody>
      </p:sp>
      <p:sp>
        <p:nvSpPr>
          <p:cNvPr id="12" name="Content Placeholder 2"/>
          <p:cNvSpPr txBox="1">
            <a:spLocks/>
          </p:cNvSpPr>
          <p:nvPr/>
        </p:nvSpPr>
        <p:spPr>
          <a:xfrm>
            <a:off x="421639" y="2337378"/>
            <a:ext cx="6351522" cy="11566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bg1"/>
              </a:buClr>
              <a:buSzPct val="75000"/>
              <a:buNone/>
              <a:tabLst>
                <a:tab pos="2003425" algn="l"/>
              </a:tabLst>
              <a:defRPr/>
            </a:pPr>
            <a:r>
              <a:rPr lang="en-US" sz="1800">
                <a:solidFill>
                  <a:srgbClr val="FFFF00"/>
                </a:solidFill>
                <a:latin typeface="Arial" pitchFamily="34" charset="0"/>
                <a:cs typeface="Arial" pitchFamily="34" charset="0"/>
              </a:rPr>
              <a:t>Use the latest versions of MATLAB, Simulink, and add-on products to support your coursework and research.  </a:t>
            </a:r>
          </a:p>
        </p:txBody>
      </p:sp>
      <p:sp>
        <p:nvSpPr>
          <p:cNvPr id="18" name="TextBox 17"/>
          <p:cNvSpPr txBox="1"/>
          <p:nvPr/>
        </p:nvSpPr>
        <p:spPr>
          <a:xfrm>
            <a:off x="16476" y="6434968"/>
            <a:ext cx="10136658" cy="984885"/>
          </a:xfrm>
          <a:prstGeom prst="rect">
            <a:avLst/>
          </a:prstGeom>
          <a:noFill/>
        </p:spPr>
        <p:txBody>
          <a:bodyPr wrap="square" rtlCol="0" anchor="t">
            <a:spAutoFit/>
          </a:bodyPr>
          <a:lstStyle/>
          <a:p>
            <a:pPr>
              <a:buClr>
                <a:schemeClr val="bg1"/>
              </a:buClr>
              <a:buSzPct val="75000"/>
              <a:tabLst>
                <a:tab pos="2003425" algn="l"/>
              </a:tabLst>
              <a:defRPr/>
            </a:pPr>
            <a:r>
              <a:rPr lang="en-US" sz="2000" b="1">
                <a:solidFill>
                  <a:srgbClr val="FFFF00"/>
                </a:solidFill>
                <a:latin typeface="Arial"/>
                <a:cs typeface="Arial"/>
              </a:rPr>
              <a:t>Get Access: </a:t>
            </a:r>
            <a:r>
              <a:rPr lang="en-US" sz="1400" u="sng">
                <a:solidFill>
                  <a:srgbClr val="FFFF00"/>
                </a:solidFill>
              </a:rPr>
              <a:t>https://www.mathworks.com/academia/tah-portal/university-of-north-carolina-chapel-hill-30334062</a:t>
            </a:r>
            <a:endParaRPr lang="en-US" sz="1400">
              <a:solidFill>
                <a:srgbClr val="FFFF00"/>
              </a:solidFill>
            </a:endParaRPr>
          </a:p>
          <a:p>
            <a:pPr>
              <a:buClr>
                <a:schemeClr val="bg1"/>
              </a:buClr>
              <a:buSzPct val="75000"/>
              <a:tabLst>
                <a:tab pos="2003425" algn="l"/>
              </a:tabLst>
              <a:defRPr/>
            </a:pPr>
            <a:r>
              <a:rPr lang="en-US" sz="2000" b="1">
                <a:solidFill>
                  <a:srgbClr val="FFFF00"/>
                </a:solidFill>
                <a:latin typeface="Arial"/>
                <a:cs typeface="Arial"/>
              </a:rPr>
              <a:t> </a:t>
            </a:r>
            <a:endParaRPr lang="en-US" sz="2000" b="1">
              <a:solidFill>
                <a:srgbClr val="FFFF00"/>
              </a:solidFill>
              <a:latin typeface="Arial" pitchFamily="34" charset="0"/>
              <a:cs typeface="Arial" pitchFamily="34" charset="0"/>
            </a:endParaRPr>
          </a:p>
          <a:p>
            <a:pPr>
              <a:buClr>
                <a:schemeClr val="bg1"/>
              </a:buClr>
              <a:buSzPct val="75000"/>
              <a:tabLst>
                <a:tab pos="2003425" algn="l"/>
              </a:tabLst>
              <a:defRPr/>
            </a:pPr>
            <a:endParaRPr lang="en-US" b="1">
              <a:solidFill>
                <a:srgbClr val="FFFF00"/>
              </a:solidFill>
              <a:latin typeface="Arial" pitchFamily="34" charset="0"/>
              <a:cs typeface="Arial" pitchFamily="34" charset="0"/>
            </a:endParaRPr>
          </a:p>
        </p:txBody>
      </p:sp>
      <p:sp>
        <p:nvSpPr>
          <p:cNvPr id="13" name="Content Placeholder 2"/>
          <p:cNvSpPr txBox="1">
            <a:spLocks/>
          </p:cNvSpPr>
          <p:nvPr/>
        </p:nvSpPr>
        <p:spPr>
          <a:xfrm>
            <a:off x="942972" y="3123064"/>
            <a:ext cx="5115477" cy="2667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bg1"/>
              </a:buClr>
              <a:buSzPct val="75000"/>
              <a:buNone/>
              <a:tabLst>
                <a:tab pos="2003425" algn="l"/>
              </a:tabLst>
              <a:defRPr/>
            </a:pPr>
            <a:r>
              <a:rPr lang="en-US" sz="2000" b="1">
                <a:solidFill>
                  <a:schemeClr val="bg1"/>
                </a:solidFill>
                <a:latin typeface="Arial" pitchFamily="34" charset="0"/>
                <a:cs typeface="Arial" pitchFamily="34" charset="0"/>
              </a:rPr>
              <a:t>Application Areas include:</a:t>
            </a:r>
          </a:p>
          <a:p>
            <a:r>
              <a:rPr lang="en-US" sz="2000">
                <a:solidFill>
                  <a:schemeClr val="bg1"/>
                </a:solidFill>
              </a:rPr>
              <a:t>Math and Statistics</a:t>
            </a:r>
          </a:p>
          <a:p>
            <a:pPr lvl="0"/>
            <a:r>
              <a:rPr lang="nl-NL" sz="2000">
                <a:solidFill>
                  <a:schemeClr val="bg1"/>
                </a:solidFill>
              </a:rPr>
              <a:t>Embedded Systems</a:t>
            </a:r>
            <a:endParaRPr lang="en-US" sz="2000">
              <a:solidFill>
                <a:schemeClr val="bg1"/>
              </a:solidFill>
            </a:endParaRPr>
          </a:p>
          <a:p>
            <a:pPr lvl="0"/>
            <a:r>
              <a:rPr lang="nl-NL" sz="2000">
                <a:solidFill>
                  <a:schemeClr val="bg1"/>
                </a:solidFill>
              </a:rPr>
              <a:t>Control Systems</a:t>
            </a:r>
            <a:endParaRPr lang="en-US" sz="2000">
              <a:solidFill>
                <a:schemeClr val="bg1"/>
              </a:solidFill>
            </a:endParaRPr>
          </a:p>
          <a:p>
            <a:pPr lvl="0"/>
            <a:r>
              <a:rPr lang="nl-NL" sz="2000">
                <a:solidFill>
                  <a:schemeClr val="bg1"/>
                </a:solidFill>
              </a:rPr>
              <a:t>Digital Signal Processing</a:t>
            </a:r>
            <a:endParaRPr lang="en-US" sz="2000">
              <a:solidFill>
                <a:schemeClr val="bg1"/>
              </a:solidFill>
            </a:endParaRPr>
          </a:p>
          <a:p>
            <a:pPr lvl="0"/>
            <a:r>
              <a:rPr lang="nl-NL" sz="2000">
                <a:solidFill>
                  <a:schemeClr val="bg1"/>
                </a:solidFill>
              </a:rPr>
              <a:t>Communications Systems</a:t>
            </a:r>
            <a:endParaRPr lang="en-US" sz="2000">
              <a:solidFill>
                <a:schemeClr val="bg1"/>
              </a:solidFill>
            </a:endParaRPr>
          </a:p>
          <a:p>
            <a:pPr lvl="0"/>
            <a:r>
              <a:rPr lang="nl-NL" sz="2000">
                <a:solidFill>
                  <a:schemeClr val="bg1"/>
                </a:solidFill>
              </a:rPr>
              <a:t>Image Processing and Computer Vision</a:t>
            </a:r>
            <a:endParaRPr lang="en-US" sz="2000">
              <a:solidFill>
                <a:schemeClr val="bg1"/>
              </a:solidFill>
            </a:endParaRPr>
          </a:p>
          <a:p>
            <a:pPr lvl="0"/>
            <a:r>
              <a:rPr lang="nl-NL" sz="2000">
                <a:solidFill>
                  <a:schemeClr val="bg1"/>
                </a:solidFill>
              </a:rPr>
              <a:t>FPGA Design and Codesign</a:t>
            </a:r>
            <a:endParaRPr lang="en-US" sz="2000">
              <a:solidFill>
                <a:schemeClr val="bg1"/>
              </a:solidFill>
            </a:endParaRPr>
          </a:p>
          <a:p>
            <a:endParaRPr lang="en-US" sz="1800">
              <a:solidFill>
                <a:schemeClr val="bg1"/>
              </a:solidFill>
              <a:latin typeface="Arial" pitchFamily="34" charset="0"/>
              <a:cs typeface="Arial" pitchFamily="34" charset="0"/>
            </a:endParaRPr>
          </a:p>
          <a:p>
            <a:pPr marL="0" indent="0">
              <a:buClr>
                <a:schemeClr val="bg1"/>
              </a:buClr>
              <a:buSzPct val="75000"/>
              <a:buNone/>
              <a:tabLst>
                <a:tab pos="2003425" algn="l"/>
              </a:tabLst>
              <a:defRPr/>
            </a:pPr>
            <a:endParaRPr lang="en-US" sz="1800">
              <a:solidFill>
                <a:schemeClr val="bg1"/>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89B4FFAB-59EE-48AC-B57B-0664EFBBAB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67126" y="5155094"/>
            <a:ext cx="1140187" cy="1140187"/>
          </a:xfrm>
          <a:prstGeom prst="rect">
            <a:avLst/>
          </a:prstGeom>
        </p:spPr>
      </p:pic>
    </p:spTree>
    <p:extLst>
      <p:ext uri="{BB962C8B-B14F-4D97-AF65-F5344CB8AC3E}">
        <p14:creationId xmlns:p14="http://schemas.microsoft.com/office/powerpoint/2010/main" val="1344927213"/>
      </p:ext>
    </p:extLst>
  </p:cSld>
  <p:clrMapOvr>
    <a:masterClrMapping/>
  </p:clrMapOvr>
  <mc:AlternateContent xmlns:mc="http://schemas.openxmlformats.org/markup-compatibility/2006">
    <mc:Choice xmlns:p14="http://schemas.microsoft.com/office/powerpoint/2010/main" Requires="p14">
      <p:transition spd="med" p14:dur="700" advClick="0" advTm="62460">
        <p:fade/>
      </p:transition>
    </mc:Choice>
    <mc:Fallback>
      <p:transition spd="med" advClick="0" advTm="624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grpId="0" nodeType="withEffect">
                                  <p:stCondLst>
                                    <p:cond delay="2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par>
                          <p:cTn id="11" fill="hold">
                            <p:stCondLst>
                              <p:cond delay="4500"/>
                            </p:stCondLst>
                            <p:childTnLst>
                              <p:par>
                                <p:cTn id="12" presetID="10" presetClass="exit" presetSubtype="0" fill="hold" grpId="1" nodeType="afterEffect">
                                  <p:stCondLst>
                                    <p:cond delay="1500"/>
                                  </p:stCondLst>
                                  <p:childTnLst>
                                    <p:animEffect transition="out" filter="fade">
                                      <p:cBhvr>
                                        <p:cTn id="13" dur="2000"/>
                                        <p:tgtEl>
                                          <p:spTgt spid="11"/>
                                        </p:tgtEl>
                                      </p:cBhvr>
                                    </p:animEffect>
                                    <p:set>
                                      <p:cBhvr>
                                        <p:cTn id="14" dur="1" fill="hold">
                                          <p:stCondLst>
                                            <p:cond delay="1999"/>
                                          </p:stCondLst>
                                        </p:cTn>
                                        <p:tgtEl>
                                          <p:spTgt spid="11"/>
                                        </p:tgtEl>
                                        <p:attrNameLst>
                                          <p:attrName>style.visibility</p:attrName>
                                        </p:attrNameLst>
                                      </p:cBhvr>
                                      <p:to>
                                        <p:strVal val="hidden"/>
                                      </p:to>
                                    </p:set>
                                  </p:childTnLst>
                                </p:cTn>
                              </p:par>
                              <p:par>
                                <p:cTn id="15" presetID="10" presetClass="exit" presetSubtype="0" fill="hold" nodeType="withEffect">
                                  <p:stCondLst>
                                    <p:cond delay="1500"/>
                                  </p:stCondLst>
                                  <p:childTnLst>
                                    <p:animEffect transition="out" filter="fade">
                                      <p:cBhvr>
                                        <p:cTn id="16" dur="2000"/>
                                        <p:tgtEl>
                                          <p:spTgt spid="20"/>
                                        </p:tgtEl>
                                      </p:cBhvr>
                                    </p:animEffect>
                                    <p:set>
                                      <p:cBhvr>
                                        <p:cTn id="17" dur="1" fill="hold">
                                          <p:stCondLst>
                                            <p:cond delay="1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Customers</a:t>
            </a:r>
          </a:p>
        </p:txBody>
      </p:sp>
      <p:sp>
        <p:nvSpPr>
          <p:cNvPr id="4" name="Content Placeholder 3">
            <a:extLst>
              <a:ext uri="{FF2B5EF4-FFF2-40B4-BE49-F238E27FC236}">
                <a16:creationId xmlns:a16="http://schemas.microsoft.com/office/drawing/2014/main" id="{314E960F-733B-4181-AC92-2A9FAAEBF1B1}"/>
              </a:ext>
            </a:extLst>
          </p:cNvPr>
          <p:cNvSpPr>
            <a:spLocks noGrp="1"/>
          </p:cNvSpPr>
          <p:nvPr>
            <p:ph idx="1"/>
          </p:nvPr>
        </p:nvSpPr>
        <p:spPr>
          <a:xfrm>
            <a:off x="621922" y="1754659"/>
            <a:ext cx="10769600" cy="4648200"/>
          </a:xfrm>
        </p:spPr>
        <p:txBody>
          <a:bodyPr/>
          <a:lstStyle/>
          <a:p>
            <a:r>
              <a:rPr lang="en-US"/>
              <a:t>Millions of engineers and scientists worldwide use MATLAB and Simulink.</a:t>
            </a:r>
          </a:p>
        </p:txBody>
      </p:sp>
      <p:grpSp>
        <p:nvGrpSpPr>
          <p:cNvPr id="16" name="Group 15">
            <a:extLst>
              <a:ext uri="{FF2B5EF4-FFF2-40B4-BE49-F238E27FC236}">
                <a16:creationId xmlns:a16="http://schemas.microsoft.com/office/drawing/2014/main" id="{97114F5B-5ABF-48C7-B003-4DC1C3AABE07}"/>
              </a:ext>
            </a:extLst>
          </p:cNvPr>
          <p:cNvGrpSpPr/>
          <p:nvPr/>
        </p:nvGrpSpPr>
        <p:grpSpPr>
          <a:xfrm>
            <a:off x="6262896" y="4238498"/>
            <a:ext cx="2593027" cy="1952936"/>
            <a:chOff x="3319985" y="4522345"/>
            <a:chExt cx="2593027" cy="1952936"/>
          </a:xfrm>
        </p:grpSpPr>
        <p:sp>
          <p:nvSpPr>
            <p:cNvPr id="24" name="Rectangle 23">
              <a:extLst>
                <a:ext uri="{FF2B5EF4-FFF2-40B4-BE49-F238E27FC236}">
                  <a16:creationId xmlns:a16="http://schemas.microsoft.com/office/drawing/2014/main" id="{24671191-5809-4A4D-A468-79965E19FD50}"/>
                </a:ext>
              </a:extLst>
            </p:cNvPr>
            <p:cNvSpPr/>
            <p:nvPr/>
          </p:nvSpPr>
          <p:spPr>
            <a:xfrm>
              <a:off x="3319985" y="5890506"/>
              <a:ext cx="2593027" cy="584775"/>
            </a:xfrm>
            <a:prstGeom prst="rect">
              <a:avLst/>
            </a:prstGeom>
          </p:spPr>
          <p:txBody>
            <a:bodyPr wrap="square" lIns="0" rIns="0">
              <a:spAutoFit/>
            </a:bodyPr>
            <a:lstStyle/>
            <a:p>
              <a:pPr algn="ctr">
                <a:spcAft>
                  <a:spcPts val="400"/>
                </a:spcAft>
                <a:tabLst>
                  <a:tab pos="1544638" algn="l"/>
                </a:tabLst>
              </a:pPr>
              <a:r>
                <a:rPr lang="en-US" sz="1600" b="1">
                  <a:solidFill>
                    <a:srgbClr val="636569"/>
                  </a:solidFill>
                  <a:latin typeface="Arial" panose="020B0604020202020204" pitchFamily="34" charset="0"/>
                </a:rPr>
                <a:t>All of the top 10</a:t>
              </a:r>
              <a:br>
                <a:rPr lang="en-US" sz="1600" b="1">
                  <a:solidFill>
                    <a:srgbClr val="636569"/>
                  </a:solidFill>
                  <a:latin typeface="Arial" panose="020B0604020202020204" pitchFamily="34" charset="0"/>
                </a:rPr>
              </a:br>
              <a:r>
                <a:rPr lang="en-US" sz="1600" b="1">
                  <a:solidFill>
                    <a:srgbClr val="636569"/>
                  </a:solidFill>
                  <a:latin typeface="Arial" panose="020B0604020202020204" pitchFamily="34" charset="0"/>
                </a:rPr>
                <a:t>aerospace companies</a:t>
              </a:r>
              <a:r>
                <a:rPr lang="en-US" sz="1200" baseline="40000">
                  <a:solidFill>
                    <a:srgbClr val="636569"/>
                  </a:solidFill>
                  <a:latin typeface="Arial" panose="020B0604020202020204" pitchFamily="34" charset="0"/>
                </a:rPr>
                <a:t>2</a:t>
              </a:r>
              <a:endParaRPr lang="en-US" sz="1200" b="1">
                <a:solidFill>
                  <a:srgbClr val="636569"/>
                </a:solidFill>
                <a:latin typeface="Arial" panose="020B0604020202020204" pitchFamily="34" charset="0"/>
              </a:endParaRPr>
            </a:p>
          </p:txBody>
        </p:sp>
        <p:pic>
          <p:nvPicPr>
            <p:cNvPr id="46" name="Graphic 45">
              <a:extLst>
                <a:ext uri="{FF2B5EF4-FFF2-40B4-BE49-F238E27FC236}">
                  <a16:creationId xmlns:a16="http://schemas.microsoft.com/office/drawing/2014/main" id="{17D396F7-D128-4C90-9C19-A91F338E6D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94340" y="4522345"/>
              <a:ext cx="1645920" cy="1645920"/>
            </a:xfrm>
            <a:prstGeom prst="rect">
              <a:avLst/>
            </a:prstGeom>
          </p:spPr>
        </p:pic>
      </p:grpSp>
      <p:pic>
        <p:nvPicPr>
          <p:cNvPr id="14" name="Picture 14" descr="Image result for blue origin space capsule">
            <a:extLst>
              <a:ext uri="{FF2B5EF4-FFF2-40B4-BE49-F238E27FC236}">
                <a16:creationId xmlns:a16="http://schemas.microsoft.com/office/drawing/2014/main" id="{BEEF197B-2428-41B6-92CA-CCBAF0DE0E4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8469" b="33572"/>
          <a:stretch/>
        </p:blipFill>
        <p:spPr bwMode="auto">
          <a:xfrm>
            <a:off x="-9144" y="0"/>
            <a:ext cx="12201144" cy="2745258"/>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BFD54B55-A170-4E37-AB95-3C3779F05DA6}"/>
              </a:ext>
            </a:extLst>
          </p:cNvPr>
          <p:cNvGrpSpPr/>
          <p:nvPr/>
        </p:nvGrpSpPr>
        <p:grpSpPr>
          <a:xfrm>
            <a:off x="3333646" y="4286624"/>
            <a:ext cx="2377440" cy="1910279"/>
            <a:chOff x="335265" y="4538387"/>
            <a:chExt cx="2377440" cy="1910279"/>
          </a:xfrm>
        </p:grpSpPr>
        <p:pic>
          <p:nvPicPr>
            <p:cNvPr id="3" name="Graphic 2">
              <a:extLst>
                <a:ext uri="{FF2B5EF4-FFF2-40B4-BE49-F238E27FC236}">
                  <a16:creationId xmlns:a16="http://schemas.microsoft.com/office/drawing/2014/main" id="{83D3F7E5-0C78-4C71-9CAB-5E6553379A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4397" y="4538387"/>
              <a:ext cx="1645920" cy="1645920"/>
            </a:xfrm>
            <a:prstGeom prst="rect">
              <a:avLst/>
            </a:prstGeom>
          </p:spPr>
        </p:pic>
        <p:sp>
          <p:nvSpPr>
            <p:cNvPr id="19" name="Rectangle 18">
              <a:extLst>
                <a:ext uri="{FF2B5EF4-FFF2-40B4-BE49-F238E27FC236}">
                  <a16:creationId xmlns:a16="http://schemas.microsoft.com/office/drawing/2014/main" id="{6BA2AE4F-58F3-469B-BDF6-F2D87314F088}"/>
                </a:ext>
              </a:extLst>
            </p:cNvPr>
            <p:cNvSpPr/>
            <p:nvPr/>
          </p:nvSpPr>
          <p:spPr>
            <a:xfrm>
              <a:off x="335265" y="5863891"/>
              <a:ext cx="2377440" cy="584775"/>
            </a:xfrm>
            <a:prstGeom prst="rect">
              <a:avLst/>
            </a:prstGeom>
          </p:spPr>
          <p:txBody>
            <a:bodyPr wrap="square" lIns="0" rIns="0">
              <a:spAutoFit/>
            </a:bodyPr>
            <a:lstStyle/>
            <a:p>
              <a:pPr algn="ctr">
                <a:spcAft>
                  <a:spcPts val="400"/>
                </a:spcAft>
                <a:tabLst>
                  <a:tab pos="1544638" algn="l"/>
                </a:tabLst>
              </a:pPr>
              <a:r>
                <a:rPr lang="en-US" sz="1600" b="1">
                  <a:solidFill>
                    <a:srgbClr val="636569"/>
                  </a:solidFill>
                  <a:latin typeface="Arial" panose="020B0604020202020204" pitchFamily="34" charset="0"/>
                </a:rPr>
                <a:t>All of the top 10</a:t>
              </a:r>
              <a:br>
                <a:rPr lang="en-US" sz="1600" b="1">
                  <a:solidFill>
                    <a:srgbClr val="636569"/>
                  </a:solidFill>
                  <a:latin typeface="Arial" panose="020B0604020202020204" pitchFamily="34" charset="0"/>
                </a:rPr>
              </a:br>
              <a:r>
                <a:rPr lang="en-US" sz="1600" b="1">
                  <a:solidFill>
                    <a:srgbClr val="636569"/>
                  </a:solidFill>
                  <a:latin typeface="Arial" panose="020B0604020202020204" pitchFamily="34" charset="0"/>
                </a:rPr>
                <a:t>auto manufacturers</a:t>
              </a:r>
              <a:r>
                <a:rPr lang="en-US" sz="1200" baseline="40000">
                  <a:solidFill>
                    <a:srgbClr val="636569"/>
                  </a:solidFill>
                  <a:latin typeface="Arial" panose="020B0604020202020204" pitchFamily="34" charset="0"/>
                </a:rPr>
                <a:t>1</a:t>
              </a:r>
              <a:endParaRPr lang="en-US" sz="1600" baseline="40000">
                <a:solidFill>
                  <a:srgbClr val="636569"/>
                </a:solidFill>
                <a:latin typeface="Arial" panose="020B0604020202020204" pitchFamily="34" charset="0"/>
              </a:endParaRPr>
            </a:p>
          </p:txBody>
        </p:sp>
      </p:grpSp>
      <p:grpSp>
        <p:nvGrpSpPr>
          <p:cNvPr id="17" name="Group 16">
            <a:extLst>
              <a:ext uri="{FF2B5EF4-FFF2-40B4-BE49-F238E27FC236}">
                <a16:creationId xmlns:a16="http://schemas.microsoft.com/office/drawing/2014/main" id="{0118C5D2-572B-42D4-AE7A-03D655D4A61B}"/>
              </a:ext>
            </a:extLst>
          </p:cNvPr>
          <p:cNvGrpSpPr/>
          <p:nvPr/>
        </p:nvGrpSpPr>
        <p:grpSpPr>
          <a:xfrm>
            <a:off x="9409336" y="4270582"/>
            <a:ext cx="2377440" cy="1920853"/>
            <a:chOff x="6528523" y="4522345"/>
            <a:chExt cx="2377440" cy="1920853"/>
          </a:xfrm>
        </p:grpSpPr>
        <p:pic>
          <p:nvPicPr>
            <p:cNvPr id="11" name="Graphic 10">
              <a:extLst>
                <a:ext uri="{FF2B5EF4-FFF2-40B4-BE49-F238E27FC236}">
                  <a16:creationId xmlns:a16="http://schemas.microsoft.com/office/drawing/2014/main" id="{397FFEBB-5359-4616-97DE-1C113340BAD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94283" y="4522345"/>
              <a:ext cx="1645920" cy="1645920"/>
            </a:xfrm>
            <a:prstGeom prst="rect">
              <a:avLst/>
            </a:prstGeom>
          </p:spPr>
        </p:pic>
        <p:sp>
          <p:nvSpPr>
            <p:cNvPr id="26" name="Rectangle 25">
              <a:extLst>
                <a:ext uri="{FF2B5EF4-FFF2-40B4-BE49-F238E27FC236}">
                  <a16:creationId xmlns:a16="http://schemas.microsoft.com/office/drawing/2014/main" id="{AD0513EB-9DE1-4E46-8B81-C20938663D23}"/>
                </a:ext>
              </a:extLst>
            </p:cNvPr>
            <p:cNvSpPr/>
            <p:nvPr/>
          </p:nvSpPr>
          <p:spPr>
            <a:xfrm>
              <a:off x="6528523" y="5858423"/>
              <a:ext cx="2377440" cy="584775"/>
            </a:xfrm>
            <a:prstGeom prst="rect">
              <a:avLst/>
            </a:prstGeom>
          </p:spPr>
          <p:txBody>
            <a:bodyPr wrap="square" lIns="0" rIns="0">
              <a:spAutoFit/>
            </a:bodyPr>
            <a:lstStyle/>
            <a:p>
              <a:pPr algn="ctr">
                <a:spcAft>
                  <a:spcPts val="400"/>
                </a:spcAft>
                <a:tabLst>
                  <a:tab pos="1544638" algn="l"/>
                </a:tabLst>
              </a:pPr>
              <a:r>
                <a:rPr lang="en-US" sz="1600" b="1">
                  <a:solidFill>
                    <a:srgbClr val="636569"/>
                  </a:solidFill>
                  <a:latin typeface="Arial" panose="020B0604020202020204" pitchFamily="34" charset="0"/>
                </a:rPr>
                <a:t>Three of the top five </a:t>
              </a:r>
              <a:br>
                <a:rPr lang="en-US" sz="1600" b="1">
                  <a:solidFill>
                    <a:srgbClr val="636569"/>
                  </a:solidFill>
                  <a:latin typeface="Arial" panose="020B0604020202020204" pitchFamily="34" charset="0"/>
                </a:rPr>
              </a:br>
              <a:r>
                <a:rPr lang="en-US" sz="1600" b="1">
                  <a:solidFill>
                    <a:srgbClr val="636569"/>
                  </a:solidFill>
                  <a:latin typeface="Arial" panose="020B0604020202020204" pitchFamily="34" charset="0"/>
                </a:rPr>
                <a:t>internet companies</a:t>
              </a:r>
            </a:p>
          </p:txBody>
        </p:sp>
      </p:grpSp>
      <p:sp>
        <p:nvSpPr>
          <p:cNvPr id="5" name="TextBox 4">
            <a:extLst>
              <a:ext uri="{FF2B5EF4-FFF2-40B4-BE49-F238E27FC236}">
                <a16:creationId xmlns:a16="http://schemas.microsoft.com/office/drawing/2014/main" id="{5AA0984D-8818-4EA8-883C-B497F1AF578E}"/>
              </a:ext>
            </a:extLst>
          </p:cNvPr>
          <p:cNvSpPr txBox="1"/>
          <p:nvPr/>
        </p:nvSpPr>
        <p:spPr>
          <a:xfrm>
            <a:off x="3395078" y="6586698"/>
            <a:ext cx="2241319" cy="215444"/>
          </a:xfrm>
          <a:prstGeom prst="rect">
            <a:avLst/>
          </a:prstGeom>
          <a:noFill/>
        </p:spPr>
        <p:txBody>
          <a:bodyPr wrap="none" rtlCol="0">
            <a:spAutoFit/>
          </a:bodyPr>
          <a:lstStyle/>
          <a:p>
            <a:r>
              <a:rPr lang="en-US" sz="800" baseline="30000">
                <a:latin typeface="Arial" pitchFamily="34" charset="0"/>
                <a:cs typeface="Arial" pitchFamily="34" charset="0"/>
              </a:rPr>
              <a:t>1</a:t>
            </a:r>
            <a:r>
              <a:rPr lang="en-US" sz="800">
                <a:latin typeface="Arial" pitchFamily="34" charset="0"/>
                <a:cs typeface="Arial" pitchFamily="34" charset="0"/>
              </a:rPr>
              <a:t>OICA: 2016 World Motor Vehicle Production</a:t>
            </a:r>
          </a:p>
        </p:txBody>
      </p:sp>
      <p:sp>
        <p:nvSpPr>
          <p:cNvPr id="18" name="TextBox 17">
            <a:extLst>
              <a:ext uri="{FF2B5EF4-FFF2-40B4-BE49-F238E27FC236}">
                <a16:creationId xmlns:a16="http://schemas.microsoft.com/office/drawing/2014/main" id="{67DEAC82-2137-4B25-9DD0-8B3A6600A3FC}"/>
              </a:ext>
            </a:extLst>
          </p:cNvPr>
          <p:cNvSpPr txBox="1"/>
          <p:nvPr/>
        </p:nvSpPr>
        <p:spPr>
          <a:xfrm>
            <a:off x="6246389" y="6586698"/>
            <a:ext cx="2626040" cy="215444"/>
          </a:xfrm>
          <a:prstGeom prst="rect">
            <a:avLst/>
          </a:prstGeom>
          <a:noFill/>
        </p:spPr>
        <p:txBody>
          <a:bodyPr wrap="none" rtlCol="0">
            <a:spAutoFit/>
          </a:bodyPr>
          <a:lstStyle/>
          <a:p>
            <a:r>
              <a:rPr lang="en-US" sz="800" baseline="30000">
                <a:latin typeface="Arial" pitchFamily="34" charset="0"/>
                <a:cs typeface="Arial" pitchFamily="34" charset="0"/>
              </a:rPr>
              <a:t>2</a:t>
            </a:r>
            <a:r>
              <a:rPr lang="en-US" sz="800">
                <a:latin typeface="Arial" pitchFamily="34" charset="0"/>
                <a:cs typeface="Arial" pitchFamily="34" charset="0"/>
              </a:rPr>
              <a:t>PwC: Aerospace and Defense 2017 Year in Review</a:t>
            </a:r>
          </a:p>
        </p:txBody>
      </p:sp>
      <p:grpSp>
        <p:nvGrpSpPr>
          <p:cNvPr id="31" name="Group 30">
            <a:extLst>
              <a:ext uri="{FF2B5EF4-FFF2-40B4-BE49-F238E27FC236}">
                <a16:creationId xmlns:a16="http://schemas.microsoft.com/office/drawing/2014/main" id="{8537A21E-35FA-4CC0-9725-272842015093}"/>
              </a:ext>
            </a:extLst>
          </p:cNvPr>
          <p:cNvGrpSpPr/>
          <p:nvPr/>
        </p:nvGrpSpPr>
        <p:grpSpPr>
          <a:xfrm>
            <a:off x="398394" y="4340333"/>
            <a:ext cx="2377440" cy="2097324"/>
            <a:chOff x="313334" y="4340333"/>
            <a:chExt cx="2377440" cy="2097324"/>
          </a:xfrm>
        </p:grpSpPr>
        <p:pic>
          <p:nvPicPr>
            <p:cNvPr id="27" name="Graphic 26">
              <a:extLst>
                <a:ext uri="{FF2B5EF4-FFF2-40B4-BE49-F238E27FC236}">
                  <a16:creationId xmlns:a16="http://schemas.microsoft.com/office/drawing/2014/main" id="{FDCA9A6B-2D46-4193-B588-F35590484E5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9094" y="4340333"/>
              <a:ext cx="1645920" cy="1645920"/>
            </a:xfrm>
            <a:prstGeom prst="rect">
              <a:avLst/>
            </a:prstGeom>
          </p:spPr>
        </p:pic>
        <p:sp>
          <p:nvSpPr>
            <p:cNvPr id="22" name="Rectangle 21">
              <a:extLst>
                <a:ext uri="{FF2B5EF4-FFF2-40B4-BE49-F238E27FC236}">
                  <a16:creationId xmlns:a16="http://schemas.microsoft.com/office/drawing/2014/main" id="{05FB1692-D136-41F0-B53E-64356DC5F9B9}"/>
                </a:ext>
              </a:extLst>
            </p:cNvPr>
            <p:cNvSpPr/>
            <p:nvPr/>
          </p:nvSpPr>
          <p:spPr>
            <a:xfrm>
              <a:off x="313334" y="5606660"/>
              <a:ext cx="2377440" cy="830997"/>
            </a:xfrm>
            <a:prstGeom prst="rect">
              <a:avLst/>
            </a:prstGeom>
          </p:spPr>
          <p:txBody>
            <a:bodyPr wrap="square" lIns="0" rIns="0">
              <a:spAutoFit/>
            </a:bodyPr>
            <a:lstStyle/>
            <a:p>
              <a:pPr algn="ctr">
                <a:spcAft>
                  <a:spcPts val="400"/>
                </a:spcAft>
                <a:tabLst>
                  <a:tab pos="1544638" algn="l"/>
                </a:tabLst>
              </a:pPr>
              <a:r>
                <a:rPr lang="en-US" sz="1600" b="1">
                  <a:solidFill>
                    <a:srgbClr val="636569"/>
                  </a:solidFill>
                  <a:latin typeface="Arial" panose="020B0604020202020204" pitchFamily="34" charset="0"/>
                </a:rPr>
                <a:t>90,000+ business, government, and university sites</a:t>
              </a:r>
            </a:p>
          </p:txBody>
        </p:sp>
      </p:grpSp>
      <p:sp>
        <p:nvSpPr>
          <p:cNvPr id="23" name="Title 1">
            <a:extLst>
              <a:ext uri="{FF2B5EF4-FFF2-40B4-BE49-F238E27FC236}">
                <a16:creationId xmlns:a16="http://schemas.microsoft.com/office/drawing/2014/main" id="{7F45EAAA-1EE5-463F-BE1B-B977CC0BE902}"/>
              </a:ext>
            </a:extLst>
          </p:cNvPr>
          <p:cNvSpPr txBox="1">
            <a:spLocks/>
          </p:cNvSpPr>
          <p:nvPr/>
        </p:nvSpPr>
        <p:spPr>
          <a:xfrm>
            <a:off x="363383" y="2933193"/>
            <a:ext cx="12192000" cy="914400"/>
          </a:xfrm>
          <a:prstGeom prst="rect">
            <a:avLst/>
          </a:prstGeom>
        </p:spPr>
        <p:txBody>
          <a:bodyPr vert="horz" lIns="91440" tIns="45720" rIns="91440" bIns="45720" rtlCol="0" anchor="t" anchorCtr="0">
            <a:noAutofit/>
          </a:bodyPr>
          <a:lstStyle>
            <a:lvl1pPr algn="l" defTabSz="916680" rtl="0" eaLnBrk="1" latinLnBrk="0" hangingPunct="1">
              <a:spcBef>
                <a:spcPct val="0"/>
              </a:spcBef>
              <a:buNone/>
              <a:defRPr sz="2800" b="1" kern="1200" baseline="0">
                <a:solidFill>
                  <a:schemeClr val="tx2"/>
                </a:solidFill>
                <a:latin typeface="Arial" pitchFamily="34" charset="0"/>
                <a:ea typeface="+mj-ea"/>
                <a:cs typeface="Arial" pitchFamily="34" charset="0"/>
              </a:defRPr>
            </a:lvl1pPr>
          </a:lstStyle>
          <a:p>
            <a:r>
              <a:rPr lang="en-US"/>
              <a:t>Why MATLAB &amp; Simulink? </a:t>
            </a:r>
          </a:p>
        </p:txBody>
      </p:sp>
      <p:sp>
        <p:nvSpPr>
          <p:cNvPr id="9" name="Rectangle 8">
            <a:extLst>
              <a:ext uri="{FF2B5EF4-FFF2-40B4-BE49-F238E27FC236}">
                <a16:creationId xmlns:a16="http://schemas.microsoft.com/office/drawing/2014/main" id="{CF172EF2-3EB0-4E6B-8D23-C398FCD15D3C}"/>
              </a:ext>
            </a:extLst>
          </p:cNvPr>
          <p:cNvSpPr/>
          <p:nvPr/>
        </p:nvSpPr>
        <p:spPr>
          <a:xfrm>
            <a:off x="800478" y="3506942"/>
            <a:ext cx="9261222" cy="400110"/>
          </a:xfrm>
          <a:prstGeom prst="rect">
            <a:avLst/>
          </a:prstGeom>
        </p:spPr>
        <p:txBody>
          <a:bodyPr wrap="square">
            <a:spAutoFit/>
          </a:bodyPr>
          <a:lstStyle/>
          <a:p>
            <a:pPr lvl="0" defTabSz="916680">
              <a:spcAft>
                <a:spcPts val="1200"/>
              </a:spcAft>
              <a:buClr>
                <a:srgbClr val="125687"/>
              </a:buClr>
              <a:buSzPct val="75000"/>
            </a:pPr>
            <a:r>
              <a:rPr lang="en-US" sz="2000" b="1">
                <a:solidFill>
                  <a:srgbClr val="636569"/>
                </a:solidFill>
                <a:latin typeface="Arial" pitchFamily="34" charset="0"/>
                <a:cs typeface="Arial" pitchFamily="34" charset="0"/>
              </a:rPr>
              <a:t>Millions of engineers and scientists worldwide use MATLAB and Simulink.</a:t>
            </a:r>
          </a:p>
        </p:txBody>
      </p:sp>
    </p:spTree>
    <p:extLst>
      <p:ext uri="{BB962C8B-B14F-4D97-AF65-F5344CB8AC3E}">
        <p14:creationId xmlns:p14="http://schemas.microsoft.com/office/powerpoint/2010/main" val="138049020"/>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723ABFB-468A-4255-957A-4B558052CA51}"/>
              </a:ext>
            </a:extLst>
          </p:cNvPr>
          <p:cNvGraphicFramePr>
            <a:graphicFrameLocks noGrp="1"/>
          </p:cNvGraphicFramePr>
          <p:nvPr/>
        </p:nvGraphicFramePr>
        <p:xfrm>
          <a:off x="0" y="1005839"/>
          <a:ext cx="12192000" cy="5373189"/>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992183833"/>
                    </a:ext>
                  </a:extLst>
                </a:gridCol>
                <a:gridCol w="2438400">
                  <a:extLst>
                    <a:ext uri="{9D8B030D-6E8A-4147-A177-3AD203B41FA5}">
                      <a16:colId xmlns:a16="http://schemas.microsoft.com/office/drawing/2014/main" val="3740531724"/>
                    </a:ext>
                  </a:extLst>
                </a:gridCol>
                <a:gridCol w="2438400">
                  <a:extLst>
                    <a:ext uri="{9D8B030D-6E8A-4147-A177-3AD203B41FA5}">
                      <a16:colId xmlns:a16="http://schemas.microsoft.com/office/drawing/2014/main" val="1287018519"/>
                    </a:ext>
                  </a:extLst>
                </a:gridCol>
                <a:gridCol w="2438400">
                  <a:extLst>
                    <a:ext uri="{9D8B030D-6E8A-4147-A177-3AD203B41FA5}">
                      <a16:colId xmlns:a16="http://schemas.microsoft.com/office/drawing/2014/main" val="3359402492"/>
                    </a:ext>
                  </a:extLst>
                </a:gridCol>
                <a:gridCol w="2438400">
                  <a:extLst>
                    <a:ext uri="{9D8B030D-6E8A-4147-A177-3AD203B41FA5}">
                      <a16:colId xmlns:a16="http://schemas.microsoft.com/office/drawing/2014/main" val="1354349824"/>
                    </a:ext>
                  </a:extLst>
                </a:gridCol>
              </a:tblGrid>
              <a:tr h="1791063">
                <a:tc>
                  <a:txBody>
                    <a:bodyPr/>
                    <a:lstStyle/>
                    <a:p>
                      <a:pPr algn="ctr"/>
                      <a:r>
                        <a:rPr lang="en-US" sz="1200" b="1">
                          <a:solidFill>
                            <a:schemeClr val="tx1"/>
                          </a:solidFill>
                        </a:rPr>
                        <a:t>Aerospace and Defense</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chemeClr val="tx1"/>
                          </a:solidFill>
                        </a:rPr>
                        <a:t>Automotive</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chemeClr val="tx1"/>
                          </a:solidFill>
                        </a:rPr>
                        <a:t>Biological Sciences</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chemeClr val="tx1"/>
                          </a:solidFill>
                        </a:rPr>
                        <a:t>Biotech and Pharmaceutical</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chemeClr val="tx1"/>
                          </a:solidFill>
                        </a:rPr>
                        <a:t>Communications</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2560317"/>
                  </a:ext>
                </a:extLst>
              </a:tr>
              <a:tr h="1791063">
                <a:tc>
                  <a:txBody>
                    <a:bodyPr/>
                    <a:lstStyle/>
                    <a:p>
                      <a:pPr marL="0" marR="0" lvl="0" indent="0" algn="ctr" defTabSz="916680" rtl="0" eaLnBrk="1" fontAlgn="auto" latinLnBrk="0" hangingPunct="1">
                        <a:lnSpc>
                          <a:spcPct val="100000"/>
                        </a:lnSpc>
                        <a:spcBef>
                          <a:spcPts val="0"/>
                        </a:spcBef>
                        <a:spcAft>
                          <a:spcPts val="0"/>
                        </a:spcAft>
                        <a:buClrTx/>
                        <a:buSzTx/>
                        <a:buFontTx/>
                        <a:buNone/>
                        <a:tabLst/>
                        <a:defRPr/>
                      </a:pPr>
                      <a:r>
                        <a:rPr lang="en-US" sz="1200" b="1">
                          <a:solidFill>
                            <a:schemeClr val="tx1"/>
                          </a:solidFill>
                        </a:rPr>
                        <a:t>Electronics</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6680" rtl="0" eaLnBrk="1" fontAlgn="auto" latinLnBrk="0" hangingPunct="1">
                        <a:lnSpc>
                          <a:spcPct val="100000"/>
                        </a:lnSpc>
                        <a:spcBef>
                          <a:spcPts val="0"/>
                        </a:spcBef>
                        <a:spcAft>
                          <a:spcPts val="0"/>
                        </a:spcAft>
                        <a:buClrTx/>
                        <a:buSzTx/>
                        <a:buFontTx/>
                        <a:buNone/>
                        <a:tabLst/>
                        <a:defRPr/>
                      </a:pPr>
                      <a:r>
                        <a:rPr lang="en-US" sz="1200" b="1">
                          <a:solidFill>
                            <a:schemeClr val="tx1"/>
                          </a:solidFill>
                        </a:rPr>
                        <a:t>Energy Production</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6680" rtl="0" eaLnBrk="1" fontAlgn="auto" latinLnBrk="0" hangingPunct="1">
                        <a:lnSpc>
                          <a:spcPct val="100000"/>
                        </a:lnSpc>
                        <a:spcBef>
                          <a:spcPts val="0"/>
                        </a:spcBef>
                        <a:spcAft>
                          <a:spcPts val="0"/>
                        </a:spcAft>
                        <a:buClrTx/>
                        <a:buSzTx/>
                        <a:buFontTx/>
                        <a:buNone/>
                        <a:tabLst/>
                        <a:defRPr/>
                      </a:pPr>
                      <a:r>
                        <a:rPr lang="en-US" sz="1200" b="1">
                          <a:solidFill>
                            <a:schemeClr val="tx1"/>
                          </a:solidFill>
                        </a:rPr>
                        <a:t>Financial Services</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6680" rtl="0" eaLnBrk="1" fontAlgn="auto" latinLnBrk="0" hangingPunct="1">
                        <a:lnSpc>
                          <a:spcPct val="100000"/>
                        </a:lnSpc>
                        <a:spcBef>
                          <a:spcPts val="0"/>
                        </a:spcBef>
                        <a:spcAft>
                          <a:spcPts val="0"/>
                        </a:spcAft>
                        <a:buClrTx/>
                        <a:buSzTx/>
                        <a:buFontTx/>
                        <a:buNone/>
                        <a:tabLst/>
                        <a:defRPr/>
                      </a:pPr>
                      <a:r>
                        <a:rPr lang="en-US" sz="1200" b="1">
                          <a:solidFill>
                            <a:schemeClr val="tx1"/>
                          </a:solidFill>
                        </a:rPr>
                        <a:t>Industrial Machinery</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6680" rtl="0" eaLnBrk="1" fontAlgn="auto" latinLnBrk="0" hangingPunct="1">
                        <a:lnSpc>
                          <a:spcPct val="100000"/>
                        </a:lnSpc>
                        <a:spcBef>
                          <a:spcPts val="0"/>
                        </a:spcBef>
                        <a:spcAft>
                          <a:spcPts val="0"/>
                        </a:spcAft>
                        <a:buClrTx/>
                        <a:buSzTx/>
                        <a:buFontTx/>
                        <a:buNone/>
                        <a:tabLst/>
                        <a:defRPr/>
                      </a:pPr>
                      <a:r>
                        <a:rPr lang="en-US" sz="1200" b="1">
                          <a:solidFill>
                            <a:schemeClr val="tx1"/>
                          </a:solidFill>
                        </a:rPr>
                        <a:t>Medical Devices</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230818"/>
                  </a:ext>
                </a:extLst>
              </a:tr>
              <a:tr h="1791063">
                <a:tc>
                  <a:txBody>
                    <a:bodyPr/>
                    <a:lstStyle/>
                    <a:p>
                      <a:pPr marL="0" marR="0" lvl="0" indent="0" algn="ctr" defTabSz="916680" rtl="0" eaLnBrk="1" fontAlgn="auto" latinLnBrk="0" hangingPunct="1">
                        <a:lnSpc>
                          <a:spcPct val="100000"/>
                        </a:lnSpc>
                        <a:spcBef>
                          <a:spcPts val="0"/>
                        </a:spcBef>
                        <a:spcAft>
                          <a:spcPts val="0"/>
                        </a:spcAft>
                        <a:buClrTx/>
                        <a:buSzTx/>
                        <a:buFontTx/>
                        <a:buNone/>
                        <a:tabLst/>
                        <a:defRPr/>
                      </a:pPr>
                      <a:r>
                        <a:rPr lang="en-US" sz="1200" b="1">
                          <a:solidFill>
                            <a:schemeClr val="tx1"/>
                          </a:solidFill>
                        </a:rPr>
                        <a:t>Metals, Materials, Mining</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6680" rtl="0" eaLnBrk="1" fontAlgn="auto" latinLnBrk="0" hangingPunct="1">
                        <a:lnSpc>
                          <a:spcPct val="100000"/>
                        </a:lnSpc>
                        <a:spcBef>
                          <a:spcPts val="0"/>
                        </a:spcBef>
                        <a:spcAft>
                          <a:spcPts val="0"/>
                        </a:spcAft>
                        <a:buClrTx/>
                        <a:buSzTx/>
                        <a:buFontTx/>
                        <a:buNone/>
                        <a:tabLst/>
                        <a:defRPr/>
                      </a:pPr>
                      <a:r>
                        <a:rPr lang="en-US" sz="1200" b="1">
                          <a:solidFill>
                            <a:schemeClr val="tx1"/>
                          </a:solidFill>
                        </a:rPr>
                        <a:t>Neuroscience</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6680" rtl="0" eaLnBrk="1" fontAlgn="auto" latinLnBrk="0" hangingPunct="1">
                        <a:lnSpc>
                          <a:spcPct val="100000"/>
                        </a:lnSpc>
                        <a:spcBef>
                          <a:spcPts val="0"/>
                        </a:spcBef>
                        <a:spcAft>
                          <a:spcPts val="0"/>
                        </a:spcAft>
                        <a:buClrTx/>
                        <a:buSzTx/>
                        <a:buFontTx/>
                        <a:buNone/>
                        <a:tabLst/>
                        <a:defRPr/>
                      </a:pPr>
                      <a:r>
                        <a:rPr lang="en-US" sz="1200" b="1">
                          <a:solidFill>
                            <a:schemeClr val="tx1"/>
                          </a:solidFill>
                        </a:rPr>
                        <a:t>Railway Systems</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6680" rtl="0" eaLnBrk="1" fontAlgn="auto" latinLnBrk="0" hangingPunct="1">
                        <a:lnSpc>
                          <a:spcPct val="100000"/>
                        </a:lnSpc>
                        <a:spcBef>
                          <a:spcPts val="0"/>
                        </a:spcBef>
                        <a:spcAft>
                          <a:spcPts val="0"/>
                        </a:spcAft>
                        <a:buClrTx/>
                        <a:buSzTx/>
                        <a:buFontTx/>
                        <a:buNone/>
                        <a:tabLst/>
                        <a:defRPr/>
                      </a:pPr>
                      <a:r>
                        <a:rPr lang="en-US" sz="1200" b="1">
                          <a:solidFill>
                            <a:schemeClr val="tx1"/>
                          </a:solidFill>
                        </a:rPr>
                        <a:t>Semiconductors</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6680" rtl="0" eaLnBrk="1" fontAlgn="auto" latinLnBrk="0" hangingPunct="1">
                        <a:lnSpc>
                          <a:spcPct val="100000"/>
                        </a:lnSpc>
                        <a:spcBef>
                          <a:spcPts val="0"/>
                        </a:spcBef>
                        <a:spcAft>
                          <a:spcPts val="0"/>
                        </a:spcAft>
                        <a:buClrTx/>
                        <a:buSzTx/>
                        <a:buFontTx/>
                        <a:buNone/>
                        <a:tabLst/>
                        <a:defRPr/>
                      </a:pPr>
                      <a:r>
                        <a:rPr lang="en-US" sz="1200" b="1">
                          <a:solidFill>
                            <a:schemeClr val="tx1"/>
                          </a:solidFill>
                        </a:rPr>
                        <a:t>Software and Internet</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3181234"/>
                  </a:ext>
                </a:extLst>
              </a:tr>
            </a:tbl>
          </a:graphicData>
        </a:graphic>
      </p:graphicFrame>
      <p:pic>
        <p:nvPicPr>
          <p:cNvPr id="1026" name="Picture 2" descr="https://www.mathworks.com/content/mathworks/www/en/solutions/industrial-automation-machinery/process-automation-systems-industrial-controls/_jcr_content/mainParsys/column_0/1/column_0/2/thumbnail.img.jpg/1481295320875.jpg">
            <a:extLst>
              <a:ext uri="{FF2B5EF4-FFF2-40B4-BE49-F238E27FC236}">
                <a16:creationId xmlns:a16="http://schemas.microsoft.com/office/drawing/2014/main" id="{2FE24124-47EC-4C9C-89D8-81B85B11BC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15555"/>
          <a:stretch/>
        </p:blipFill>
        <p:spPr bwMode="auto">
          <a:xfrm>
            <a:off x="7569654" y="3032759"/>
            <a:ext cx="1920240" cy="12801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8D815E1-E3C9-42CC-8A02-313374C5C115}"/>
              </a:ext>
            </a:extLst>
          </p:cNvPr>
          <p:cNvSpPr>
            <a:spLocks noGrp="1"/>
          </p:cNvSpPr>
          <p:nvPr>
            <p:ph type="title"/>
          </p:nvPr>
        </p:nvSpPr>
        <p:spPr/>
        <p:txBody>
          <a:bodyPr/>
          <a:lstStyle/>
          <a:p>
            <a:r>
              <a:rPr lang="en-US">
                <a:solidFill>
                  <a:srgbClr val="004B87"/>
                </a:solidFill>
              </a:rPr>
              <a:t>Key</a:t>
            </a:r>
            <a:r>
              <a:rPr lang="en-US"/>
              <a:t> </a:t>
            </a:r>
            <a:r>
              <a:rPr lang="en-US">
                <a:solidFill>
                  <a:srgbClr val="004B87"/>
                </a:solidFill>
              </a:rPr>
              <a:t>Industries</a:t>
            </a:r>
          </a:p>
        </p:txBody>
      </p:sp>
      <p:pic>
        <p:nvPicPr>
          <p:cNvPr id="6" name="Picture 5">
            <a:extLst>
              <a:ext uri="{FF2B5EF4-FFF2-40B4-BE49-F238E27FC236}">
                <a16:creationId xmlns:a16="http://schemas.microsoft.com/office/drawing/2014/main" id="{CFF75EB0-D066-4326-99F0-001CAC206C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754" t="651" r="74" b="1630"/>
          <a:stretch/>
        </p:blipFill>
        <p:spPr>
          <a:xfrm>
            <a:off x="269937" y="1243675"/>
            <a:ext cx="1920240" cy="1280160"/>
          </a:xfrm>
          <a:prstGeom prst="rect">
            <a:avLst/>
          </a:prstGeom>
        </p:spPr>
      </p:pic>
      <p:pic>
        <p:nvPicPr>
          <p:cNvPr id="8" name="Picture 7" descr="http://www.subaru-global.com/ebrochure/Forester/2018my/HUEN/mobile/assets/images/eyesight/eyesight_01.jpg">
            <a:extLst>
              <a:ext uri="{FF2B5EF4-FFF2-40B4-BE49-F238E27FC236}">
                <a16:creationId xmlns:a16="http://schemas.microsoft.com/office/drawing/2014/main" id="{6A0D8F8B-4A20-4BD9-978D-C309ADFE5A8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906" r="8906" b="9249"/>
          <a:stretch/>
        </p:blipFill>
        <p:spPr bwMode="auto">
          <a:xfrm>
            <a:off x="2699657" y="1243675"/>
            <a:ext cx="192024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84DC3DF-5123-428C-ADA6-D12DF6536FC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1981" b="11985"/>
          <a:stretch/>
        </p:blipFill>
        <p:spPr>
          <a:xfrm>
            <a:off x="269937" y="3032759"/>
            <a:ext cx="1920240" cy="1280160"/>
          </a:xfrm>
          <a:prstGeom prst="rect">
            <a:avLst/>
          </a:prstGeom>
        </p:spPr>
      </p:pic>
      <p:pic>
        <p:nvPicPr>
          <p:cNvPr id="11" name="Picture 2" descr="Image result for site:mathworks.com carnegie">
            <a:extLst>
              <a:ext uri="{FF2B5EF4-FFF2-40B4-BE49-F238E27FC236}">
                <a16:creationId xmlns:a16="http://schemas.microsoft.com/office/drawing/2014/main" id="{3B95945B-79EC-4C9C-81F9-0FEB5289B2E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813" r="7813"/>
          <a:stretch/>
        </p:blipFill>
        <p:spPr bwMode="auto">
          <a:xfrm>
            <a:off x="2699657" y="3032759"/>
            <a:ext cx="192024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4198FF2-D760-49D8-853C-E0484692B8C1}"/>
              </a:ext>
            </a:extLst>
          </p:cNvPr>
          <p:cNvPicPr>
            <a:picLocks noChangeAspect="1"/>
          </p:cNvPicPr>
          <p:nvPr/>
        </p:nvPicPr>
        <p:blipFill rotWithShape="1">
          <a:blip r:embed="rId8"/>
          <a:srcRect l="-935" t="781" r="935" b="9787"/>
          <a:stretch/>
        </p:blipFill>
        <p:spPr>
          <a:xfrm>
            <a:off x="7569654" y="4837700"/>
            <a:ext cx="1920240" cy="1280160"/>
          </a:xfrm>
          <a:prstGeom prst="rect">
            <a:avLst/>
          </a:prstGeom>
        </p:spPr>
      </p:pic>
      <p:pic>
        <p:nvPicPr>
          <p:cNvPr id="5122" name="Picture 2" descr="Image result for financial trader screens">
            <a:extLst>
              <a:ext uri="{FF2B5EF4-FFF2-40B4-BE49-F238E27FC236}">
                <a16:creationId xmlns:a16="http://schemas.microsoft.com/office/drawing/2014/main" id="{12E538C1-21C5-48E1-9AD4-C41786978BA2}"/>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6667" r="16667"/>
          <a:stretch/>
        </p:blipFill>
        <p:spPr bwMode="auto">
          <a:xfrm>
            <a:off x="5129377" y="3032759"/>
            <a:ext cx="192024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www.mathworks.com/content/mathworks/www/en/solutions/biological-sciences/jcr:content/mainParsys/column_0/1/feature_0/items/item_1.adapt.full.medium.jpg/1521698247146.jpg">
            <a:extLst>
              <a:ext uri="{FF2B5EF4-FFF2-40B4-BE49-F238E27FC236}">
                <a16:creationId xmlns:a16="http://schemas.microsoft.com/office/drawing/2014/main" id="{45D85A3F-0E97-4E20-B5CD-C1D92526AE0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1333" t="-371" r="32667" b="371"/>
          <a:stretch/>
        </p:blipFill>
        <p:spPr bwMode="auto">
          <a:xfrm>
            <a:off x="5129377" y="1243675"/>
            <a:ext cx="192024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a:extLst>
              <a:ext uri="{FF2B5EF4-FFF2-40B4-BE49-F238E27FC236}">
                <a16:creationId xmlns:a16="http://schemas.microsoft.com/office/drawing/2014/main" id="{56C9D2E6-1FA6-46E9-8B9B-28481FE8987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5" r="15"/>
          <a:stretch/>
        </p:blipFill>
        <p:spPr bwMode="auto">
          <a:xfrm>
            <a:off x="7569654" y="1243675"/>
            <a:ext cx="192024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www.mathworks.com/content/mathworks/www/en/solutions/jcr:content/mainParsys/column_1/1/columns_copy/3/panel_copy/headerImage.adapt.full.medium.jpg/1527777987704.jpg">
            <a:extLst>
              <a:ext uri="{FF2B5EF4-FFF2-40B4-BE49-F238E27FC236}">
                <a16:creationId xmlns:a16="http://schemas.microsoft.com/office/drawing/2014/main" id="{0D638840-59DF-4E6B-A35B-B8A74A701759}"/>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79" t="287" r="15121" b="-287"/>
          <a:stretch/>
        </p:blipFill>
        <p:spPr bwMode="auto">
          <a:xfrm>
            <a:off x="10023679" y="3032759"/>
            <a:ext cx="192024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offshore drilling rig">
            <a:extLst>
              <a:ext uri="{FF2B5EF4-FFF2-40B4-BE49-F238E27FC236}">
                <a16:creationId xmlns:a16="http://schemas.microsoft.com/office/drawing/2014/main" id="{91315E67-D0E0-4AB8-A0D7-1E984DBB27BC}"/>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7734" r="7734"/>
          <a:stretch/>
        </p:blipFill>
        <p:spPr bwMode="auto">
          <a:xfrm>
            <a:off x="269937" y="4837700"/>
            <a:ext cx="192024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Brain mapping">
            <a:extLst>
              <a:ext uri="{FF2B5EF4-FFF2-40B4-BE49-F238E27FC236}">
                <a16:creationId xmlns:a16="http://schemas.microsoft.com/office/drawing/2014/main" id="{9311DE12-044E-4D34-A98A-746F05DA538D}"/>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7813" r="7813"/>
          <a:stretch/>
        </p:blipFill>
        <p:spPr bwMode="auto">
          <a:xfrm>
            <a:off x="2699657" y="4837700"/>
            <a:ext cx="192024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Image result for site:mathworks.com railway">
            <a:extLst>
              <a:ext uri="{FF2B5EF4-FFF2-40B4-BE49-F238E27FC236}">
                <a16:creationId xmlns:a16="http://schemas.microsoft.com/office/drawing/2014/main" id="{B68A72DC-3D7F-4C66-9728-63BD0FB239BA}"/>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445" t="20381" r="24689" b="13072"/>
          <a:stretch/>
        </p:blipFill>
        <p:spPr bwMode="auto">
          <a:xfrm>
            <a:off x="5129377" y="4837700"/>
            <a:ext cx="192024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Image result for site:mathworks.com communications">
            <a:extLst>
              <a:ext uri="{FF2B5EF4-FFF2-40B4-BE49-F238E27FC236}">
                <a16:creationId xmlns:a16="http://schemas.microsoft.com/office/drawing/2014/main" id="{7983170E-ABE9-4BFF-B843-1349B3F6858E}"/>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31" r="31"/>
          <a:stretch/>
        </p:blipFill>
        <p:spPr bwMode="auto">
          <a:xfrm>
            <a:off x="10023679" y="1243675"/>
            <a:ext cx="192024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D94CE1D7-02FB-439B-A55A-A61FD4B8F227}"/>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t="66" b="66"/>
          <a:stretch/>
        </p:blipFill>
        <p:spPr>
          <a:xfrm>
            <a:off x="10023679" y="4837700"/>
            <a:ext cx="1920240" cy="1280160"/>
          </a:xfrm>
          <a:prstGeom prst="rect">
            <a:avLst/>
          </a:prstGeom>
        </p:spPr>
      </p:pic>
    </p:spTree>
    <p:extLst>
      <p:ext uri="{BB962C8B-B14F-4D97-AF65-F5344CB8AC3E}">
        <p14:creationId xmlns:p14="http://schemas.microsoft.com/office/powerpoint/2010/main" val="3465395031"/>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92446"/>
            <a:ext cx="8610599" cy="990600"/>
          </a:xfrm>
        </p:spPr>
        <p:txBody>
          <a:bodyPr/>
          <a:lstStyle/>
          <a:p>
            <a:r>
              <a:rPr lang="en-US"/>
              <a:t>Interactive, Self-Paced Courses</a:t>
            </a:r>
          </a:p>
        </p:txBody>
      </p:sp>
      <p:sp>
        <p:nvSpPr>
          <p:cNvPr id="5" name="Rectangle 4"/>
          <p:cNvSpPr/>
          <p:nvPr/>
        </p:nvSpPr>
        <p:spPr>
          <a:xfrm>
            <a:off x="4010938" y="5715000"/>
            <a:ext cx="8132525" cy="369332"/>
          </a:xfrm>
          <a:prstGeom prst="rect">
            <a:avLst/>
          </a:prstGeom>
        </p:spPr>
        <p:txBody>
          <a:bodyPr wrap="square">
            <a:spAutoFit/>
          </a:bodyPr>
          <a:lstStyle/>
          <a:p>
            <a:pPr algn="ctr"/>
            <a:r>
              <a:rPr lang="en-US" b="1">
                <a:solidFill>
                  <a:srgbClr val="95B3D7">
                    <a:lumMod val="50000"/>
                  </a:srgbClr>
                </a:solidFill>
                <a:latin typeface="Arial"/>
              </a:rPr>
              <a:t>matlabacademy.mathworks.com</a:t>
            </a:r>
          </a:p>
        </p:txBody>
      </p:sp>
      <p:sp>
        <p:nvSpPr>
          <p:cNvPr id="8" name="Content Placeholder 2"/>
          <p:cNvSpPr txBox="1">
            <a:spLocks/>
          </p:cNvSpPr>
          <p:nvPr/>
        </p:nvSpPr>
        <p:spPr>
          <a:xfrm>
            <a:off x="762000" y="1295400"/>
            <a:ext cx="4455437"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SzPct val="75000"/>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5000"/>
              </a:lnSpc>
              <a:spcBef>
                <a:spcPct val="20000"/>
              </a:spcBef>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5000"/>
              </a:lnSpc>
              <a:spcBef>
                <a:spcPct val="20000"/>
              </a:spcBef>
              <a:buClr>
                <a:schemeClr val="tx2"/>
              </a:buClr>
              <a:buSzPct val="75000"/>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5000"/>
              </a:lnSpc>
              <a:spcBef>
                <a:spcPct val="20000"/>
              </a:spcBef>
              <a:buFont typeface="Arial" pitchFamily="34" charset="0"/>
              <a:buNone/>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5000"/>
              </a:lnSpc>
              <a:spcBef>
                <a:spcPct val="20000"/>
              </a:spcBef>
              <a:buClr>
                <a:schemeClr val="tx2"/>
              </a:buClr>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125687"/>
              </a:buClr>
              <a:buNone/>
            </a:pPr>
            <a:r>
              <a:rPr lang="en-US">
                <a:solidFill>
                  <a:prstClr val="black"/>
                </a:solidFill>
              </a:rPr>
              <a:t>Online Self-Paced MATLAB Courses</a:t>
            </a:r>
          </a:p>
          <a:p>
            <a:pPr lvl="1">
              <a:buClr>
                <a:srgbClr val="125687"/>
              </a:buClr>
              <a:buFont typeface="Wingdings" panose="05000000000000000000" pitchFamily="2" charset="2"/>
              <a:buChar char="§"/>
            </a:pPr>
            <a:r>
              <a:rPr lang="en-US">
                <a:solidFill>
                  <a:prstClr val="black"/>
                </a:solidFill>
              </a:rPr>
              <a:t>Easy access from anywhere</a:t>
            </a:r>
          </a:p>
          <a:p>
            <a:pPr lvl="1">
              <a:buClr>
                <a:srgbClr val="125687"/>
              </a:buClr>
              <a:buFont typeface="Wingdings" panose="05000000000000000000" pitchFamily="2" charset="2"/>
              <a:buChar char="§"/>
            </a:pPr>
            <a:r>
              <a:rPr lang="en-US">
                <a:solidFill>
                  <a:prstClr val="black"/>
                </a:solidFill>
              </a:rPr>
              <a:t>Built-in integration with MATLAB Online</a:t>
            </a:r>
          </a:p>
          <a:p>
            <a:pPr lvl="1">
              <a:buClr>
                <a:srgbClr val="125687"/>
              </a:buClr>
              <a:buFont typeface="Wingdings" panose="05000000000000000000" pitchFamily="2" charset="2"/>
              <a:buChar char="§"/>
            </a:pPr>
            <a:r>
              <a:rPr lang="en-US">
                <a:solidFill>
                  <a:prstClr val="black"/>
                </a:solidFill>
              </a:rPr>
              <a:t>On-demand</a:t>
            </a:r>
          </a:p>
          <a:p>
            <a:pPr marL="0" indent="0">
              <a:buClr>
                <a:srgbClr val="125687"/>
              </a:buClr>
              <a:buNone/>
            </a:pPr>
            <a:r>
              <a:rPr lang="en-US">
                <a:solidFill>
                  <a:prstClr val="black"/>
                </a:solidFill>
              </a:rPr>
              <a:t>Task Oriented Lessons</a:t>
            </a:r>
          </a:p>
          <a:p>
            <a:pPr lvl="1">
              <a:buClr>
                <a:srgbClr val="125687"/>
              </a:buClr>
              <a:buFont typeface="Wingdings" panose="05000000000000000000" pitchFamily="2" charset="2"/>
              <a:buChar char="§"/>
            </a:pPr>
            <a:r>
              <a:rPr lang="en-US">
                <a:solidFill>
                  <a:prstClr val="black"/>
                </a:solidFill>
              </a:rPr>
              <a:t>Best practices and typical workflows</a:t>
            </a:r>
          </a:p>
          <a:p>
            <a:pPr lvl="1">
              <a:buClr>
                <a:srgbClr val="125687"/>
              </a:buClr>
              <a:buFont typeface="Wingdings" panose="05000000000000000000" pitchFamily="2" charset="2"/>
              <a:buChar char="§"/>
            </a:pPr>
            <a:r>
              <a:rPr lang="en-US">
                <a:solidFill>
                  <a:prstClr val="black"/>
                </a:solidFill>
              </a:rPr>
              <a:t>Short illustrative videos </a:t>
            </a:r>
          </a:p>
          <a:p>
            <a:pPr lvl="1">
              <a:buClr>
                <a:srgbClr val="125687"/>
              </a:buClr>
              <a:buFont typeface="Wingdings" panose="05000000000000000000" pitchFamily="2" charset="2"/>
              <a:buChar char="§"/>
            </a:pPr>
            <a:r>
              <a:rPr lang="en-US">
                <a:solidFill>
                  <a:prstClr val="black"/>
                </a:solidFill>
              </a:rPr>
              <a:t>Interactive pages</a:t>
            </a:r>
          </a:p>
          <a:p>
            <a:pPr lvl="1">
              <a:buClr>
                <a:srgbClr val="125687"/>
              </a:buClr>
              <a:buFont typeface="Wingdings" panose="05000000000000000000" pitchFamily="2" charset="2"/>
              <a:buChar char="§"/>
            </a:pPr>
            <a:r>
              <a:rPr lang="en-US">
                <a:solidFill>
                  <a:prstClr val="black"/>
                </a:solidFill>
              </a:rPr>
              <a:t>Hands-on exercises with feedback</a:t>
            </a:r>
          </a:p>
          <a:p>
            <a:pPr marL="458340" lvl="1" indent="0">
              <a:buClr>
                <a:srgbClr val="125687"/>
              </a:buClr>
              <a:buNone/>
            </a:pPr>
            <a:endParaRPr lang="en-US">
              <a:solidFill>
                <a:prstClr val="black"/>
              </a:solidFill>
            </a:endParaRPr>
          </a:p>
          <a:p>
            <a:pPr lvl="1" defTabSz="916680">
              <a:spcBef>
                <a:spcPts val="0"/>
              </a:spcBef>
              <a:buClrTx/>
              <a:buFont typeface="Arial" panose="020B0604020202020204" pitchFamily="34" charset="0"/>
              <a:buChar char="•"/>
              <a:defRPr/>
            </a:pPr>
            <a:endParaRPr lang="en-US">
              <a:solidFill>
                <a:prstClr val="black"/>
              </a:solidFill>
            </a:endParaRPr>
          </a:p>
          <a:p>
            <a:pPr marL="457200" lvl="1" indent="0">
              <a:buClr>
                <a:srgbClr val="125687"/>
              </a:buClr>
              <a:buNone/>
            </a:pPr>
            <a:endParaRPr lang="en-US">
              <a:solidFill>
                <a:prstClr val="black"/>
              </a:solidFill>
            </a:endParaRPr>
          </a:p>
          <a:p>
            <a:pPr lvl="1">
              <a:buClr>
                <a:srgbClr val="125687"/>
              </a:buClr>
            </a:pPr>
            <a:endParaRPr lang="en-US">
              <a:solidFill>
                <a:prstClr val="black"/>
              </a:solidFill>
            </a:endParaRPr>
          </a:p>
        </p:txBody>
      </p:sp>
      <p:pic>
        <p:nvPicPr>
          <p:cNvPr id="6" name="Picture 5">
            <a:extLst>
              <a:ext uri="{FF2B5EF4-FFF2-40B4-BE49-F238E27FC236}">
                <a16:creationId xmlns:a16="http://schemas.microsoft.com/office/drawing/2014/main" id="{5E07F7B2-3966-45B4-8D6F-9E5713F7D7DD}"/>
              </a:ext>
            </a:extLst>
          </p:cNvPr>
          <p:cNvPicPr>
            <a:picLocks noChangeAspect="1"/>
          </p:cNvPicPr>
          <p:nvPr/>
        </p:nvPicPr>
        <p:blipFill>
          <a:blip r:embed="rId3"/>
          <a:stretch>
            <a:fillRect/>
          </a:stretch>
        </p:blipFill>
        <p:spPr>
          <a:xfrm>
            <a:off x="5562601" y="1373521"/>
            <a:ext cx="5029200" cy="41309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6507981"/>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D2936-5460-466F-8268-C10AF3A17F85}"/>
              </a:ext>
            </a:extLst>
          </p:cNvPr>
          <p:cNvSpPr>
            <a:spLocks noGrp="1"/>
          </p:cNvSpPr>
          <p:nvPr>
            <p:ph type="title"/>
          </p:nvPr>
        </p:nvSpPr>
        <p:spPr/>
        <p:txBody>
          <a:bodyPr/>
          <a:lstStyle/>
          <a:p>
            <a:r>
              <a:rPr lang="en-GB"/>
              <a:t>Campus-wide Access to Online Training Suite</a:t>
            </a:r>
            <a:endParaRPr lang="en-US"/>
          </a:p>
        </p:txBody>
      </p:sp>
      <p:pic>
        <p:nvPicPr>
          <p:cNvPr id="13" name="Picture 12">
            <a:extLst>
              <a:ext uri="{FF2B5EF4-FFF2-40B4-BE49-F238E27FC236}">
                <a16:creationId xmlns:a16="http://schemas.microsoft.com/office/drawing/2014/main" id="{15C0DFB3-28A7-4F4B-90A9-317E2EA0EB71}"/>
              </a:ext>
            </a:extLst>
          </p:cNvPr>
          <p:cNvPicPr>
            <a:picLocks noChangeAspect="1"/>
          </p:cNvPicPr>
          <p:nvPr/>
        </p:nvPicPr>
        <p:blipFill rotWithShape="1">
          <a:blip r:embed="rId2"/>
          <a:srcRect r="50777" b="76667"/>
          <a:stretch/>
        </p:blipFill>
        <p:spPr>
          <a:xfrm>
            <a:off x="76200" y="1295400"/>
            <a:ext cx="3048000" cy="1600200"/>
          </a:xfrm>
          <a:prstGeom prst="rect">
            <a:avLst/>
          </a:prstGeom>
        </p:spPr>
      </p:pic>
      <p:pic>
        <p:nvPicPr>
          <p:cNvPr id="14" name="Picture 13">
            <a:extLst>
              <a:ext uri="{FF2B5EF4-FFF2-40B4-BE49-F238E27FC236}">
                <a16:creationId xmlns:a16="http://schemas.microsoft.com/office/drawing/2014/main" id="{7F6620C9-09C5-4520-A0E0-603D5CC6D2C7}"/>
              </a:ext>
            </a:extLst>
          </p:cNvPr>
          <p:cNvPicPr>
            <a:picLocks noChangeAspect="1"/>
          </p:cNvPicPr>
          <p:nvPr/>
        </p:nvPicPr>
        <p:blipFill rotWithShape="1">
          <a:blip r:embed="rId2"/>
          <a:srcRect t="73333"/>
          <a:stretch/>
        </p:blipFill>
        <p:spPr>
          <a:xfrm>
            <a:off x="76200" y="2932632"/>
            <a:ext cx="6192244" cy="1828800"/>
          </a:xfrm>
          <a:prstGeom prst="rect">
            <a:avLst/>
          </a:prstGeom>
        </p:spPr>
      </p:pic>
      <p:pic>
        <p:nvPicPr>
          <p:cNvPr id="15" name="Picture 14">
            <a:extLst>
              <a:ext uri="{FF2B5EF4-FFF2-40B4-BE49-F238E27FC236}">
                <a16:creationId xmlns:a16="http://schemas.microsoft.com/office/drawing/2014/main" id="{6771BDE9-F24A-4E1E-A4BD-8471D347898C}"/>
              </a:ext>
            </a:extLst>
          </p:cNvPr>
          <p:cNvPicPr>
            <a:picLocks noChangeAspect="1"/>
          </p:cNvPicPr>
          <p:nvPr/>
        </p:nvPicPr>
        <p:blipFill rotWithShape="1">
          <a:blip r:embed="rId2"/>
          <a:srcRect t="24444" r="24935" b="51112"/>
          <a:stretch/>
        </p:blipFill>
        <p:spPr>
          <a:xfrm>
            <a:off x="76200" y="5029200"/>
            <a:ext cx="4648200" cy="1676400"/>
          </a:xfrm>
          <a:prstGeom prst="rect">
            <a:avLst/>
          </a:prstGeom>
        </p:spPr>
      </p:pic>
      <p:pic>
        <p:nvPicPr>
          <p:cNvPr id="16" name="Picture 15">
            <a:extLst>
              <a:ext uri="{FF2B5EF4-FFF2-40B4-BE49-F238E27FC236}">
                <a16:creationId xmlns:a16="http://schemas.microsoft.com/office/drawing/2014/main" id="{D6761456-CEB3-4832-9C65-3A55A5E55FFA}"/>
              </a:ext>
            </a:extLst>
          </p:cNvPr>
          <p:cNvPicPr>
            <a:picLocks noChangeAspect="1"/>
          </p:cNvPicPr>
          <p:nvPr/>
        </p:nvPicPr>
        <p:blipFill rotWithShape="1">
          <a:blip r:embed="rId2"/>
          <a:srcRect t="49689" r="49546" b="25867"/>
          <a:stretch/>
        </p:blipFill>
        <p:spPr>
          <a:xfrm>
            <a:off x="4724400" y="5029200"/>
            <a:ext cx="3124200" cy="1676400"/>
          </a:xfrm>
          <a:prstGeom prst="rect">
            <a:avLst/>
          </a:prstGeom>
        </p:spPr>
      </p:pic>
      <p:sp>
        <p:nvSpPr>
          <p:cNvPr id="3" name="TextBox 2">
            <a:extLst>
              <a:ext uri="{FF2B5EF4-FFF2-40B4-BE49-F238E27FC236}">
                <a16:creationId xmlns:a16="http://schemas.microsoft.com/office/drawing/2014/main" id="{2A3D5640-4D05-4F51-A8C7-8BD801DE5C93}"/>
              </a:ext>
            </a:extLst>
          </p:cNvPr>
          <p:cNvSpPr txBox="1"/>
          <p:nvPr/>
        </p:nvSpPr>
        <p:spPr>
          <a:xfrm>
            <a:off x="3124200" y="1742500"/>
            <a:ext cx="4343400" cy="707886"/>
          </a:xfrm>
          <a:prstGeom prst="rect">
            <a:avLst/>
          </a:prstGeom>
          <a:noFill/>
        </p:spPr>
        <p:txBody>
          <a:bodyPr wrap="square" rtlCol="0">
            <a:spAutoFit/>
          </a:bodyPr>
          <a:lstStyle/>
          <a:p>
            <a:r>
              <a:rPr lang="en-GB" sz="2000">
                <a:latin typeface="Arial" pitchFamily="34" charset="0"/>
                <a:cs typeface="Arial" pitchFamily="34" charset="0"/>
              </a:rPr>
              <a:t>4 hours of introductory content to get students and faculty started</a:t>
            </a:r>
            <a:endParaRPr lang="en-US" sz="2000">
              <a:latin typeface="Arial" pitchFamily="34" charset="0"/>
              <a:cs typeface="Arial" pitchFamily="34" charset="0"/>
            </a:endParaRPr>
          </a:p>
        </p:txBody>
      </p:sp>
      <p:sp>
        <p:nvSpPr>
          <p:cNvPr id="8" name="TextBox 7">
            <a:extLst>
              <a:ext uri="{FF2B5EF4-FFF2-40B4-BE49-F238E27FC236}">
                <a16:creationId xmlns:a16="http://schemas.microsoft.com/office/drawing/2014/main" id="{3CF37EE9-F165-4B9D-8A9D-58DA091C3D29}"/>
              </a:ext>
            </a:extLst>
          </p:cNvPr>
          <p:cNvSpPr txBox="1"/>
          <p:nvPr/>
        </p:nvSpPr>
        <p:spPr>
          <a:xfrm>
            <a:off x="6268444" y="3657600"/>
            <a:ext cx="4572000" cy="707886"/>
          </a:xfrm>
          <a:prstGeom prst="rect">
            <a:avLst/>
          </a:prstGeom>
          <a:noFill/>
        </p:spPr>
        <p:txBody>
          <a:bodyPr wrap="square" rtlCol="0">
            <a:spAutoFit/>
          </a:bodyPr>
          <a:lstStyle/>
          <a:p>
            <a:r>
              <a:rPr lang="en-GB" sz="2000">
                <a:latin typeface="Arial" pitchFamily="34" charset="0"/>
                <a:cs typeface="Arial" pitchFamily="34" charset="0"/>
              </a:rPr>
              <a:t>7 hours of solving Computational Mathematics with MATLAB</a:t>
            </a:r>
            <a:endParaRPr lang="en-US" sz="2000">
              <a:latin typeface="Arial" pitchFamily="34" charset="0"/>
              <a:cs typeface="Arial" pitchFamily="34" charset="0"/>
            </a:endParaRPr>
          </a:p>
        </p:txBody>
      </p:sp>
      <p:sp>
        <p:nvSpPr>
          <p:cNvPr id="9" name="TextBox 8">
            <a:extLst>
              <a:ext uri="{FF2B5EF4-FFF2-40B4-BE49-F238E27FC236}">
                <a16:creationId xmlns:a16="http://schemas.microsoft.com/office/drawing/2014/main" id="{8B224E53-74E6-420A-B988-F1FA7F0A6D70}"/>
              </a:ext>
            </a:extLst>
          </p:cNvPr>
          <p:cNvSpPr txBox="1"/>
          <p:nvPr/>
        </p:nvSpPr>
        <p:spPr>
          <a:xfrm>
            <a:off x="7848600" y="5513457"/>
            <a:ext cx="3810000" cy="707886"/>
          </a:xfrm>
          <a:prstGeom prst="rect">
            <a:avLst/>
          </a:prstGeom>
          <a:noFill/>
        </p:spPr>
        <p:txBody>
          <a:bodyPr wrap="square" rtlCol="0">
            <a:spAutoFit/>
          </a:bodyPr>
          <a:lstStyle/>
          <a:p>
            <a:r>
              <a:rPr lang="en-GB" sz="2000">
                <a:latin typeface="Arial" pitchFamily="34" charset="0"/>
                <a:cs typeface="Arial" pitchFamily="34" charset="0"/>
              </a:rPr>
              <a:t>80 hours of developing and improving MATLAB skills</a:t>
            </a:r>
            <a:endParaRPr lang="en-US" sz="2000">
              <a:latin typeface="Arial" pitchFamily="34" charset="0"/>
              <a:cs typeface="Arial" pitchFamily="34" charset="0"/>
            </a:endParaRPr>
          </a:p>
        </p:txBody>
      </p:sp>
      <p:pic>
        <p:nvPicPr>
          <p:cNvPr id="6" name="Picture 5">
            <a:extLst>
              <a:ext uri="{FF2B5EF4-FFF2-40B4-BE49-F238E27FC236}">
                <a16:creationId xmlns:a16="http://schemas.microsoft.com/office/drawing/2014/main" id="{69ED146C-92C2-4E77-809C-C2D45863B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95" y="404030"/>
            <a:ext cx="1338470" cy="1338470"/>
          </a:xfrm>
          <a:prstGeom prst="rect">
            <a:avLst/>
          </a:prstGeom>
        </p:spPr>
      </p:pic>
    </p:spTree>
    <p:extLst>
      <p:ext uri="{BB962C8B-B14F-4D97-AF65-F5344CB8AC3E}">
        <p14:creationId xmlns:p14="http://schemas.microsoft.com/office/powerpoint/2010/main" val="2199065359"/>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MATLAB Anytime Anywhere- Access these services from: </a:t>
            </a:r>
            <a:br>
              <a:rPr lang="en-US" sz="2000" i="1" u="sng"/>
            </a:br>
            <a:r>
              <a:rPr lang="en-US" sz="1600"/>
              <a:t>https://www.mathworks.com/academia/tah-portal/university-of-north-carolina-chapel-hill-30334062</a:t>
            </a:r>
            <a:endParaRPr lang="en-US"/>
          </a:p>
        </p:txBody>
      </p:sp>
      <p:grpSp>
        <p:nvGrpSpPr>
          <p:cNvPr id="5" name="Group 4"/>
          <p:cNvGrpSpPr/>
          <p:nvPr/>
        </p:nvGrpSpPr>
        <p:grpSpPr>
          <a:xfrm>
            <a:off x="2521508" y="1447800"/>
            <a:ext cx="6990809" cy="5066831"/>
            <a:chOff x="2521508" y="1447800"/>
            <a:chExt cx="6990809" cy="5066831"/>
          </a:xfrm>
        </p:grpSpPr>
        <p:grpSp>
          <p:nvGrpSpPr>
            <p:cNvPr id="6" name="Group 5"/>
            <p:cNvGrpSpPr/>
            <p:nvPr/>
          </p:nvGrpSpPr>
          <p:grpSpPr>
            <a:xfrm>
              <a:off x="4991100" y="3635844"/>
              <a:ext cx="1953217" cy="1398359"/>
              <a:chOff x="4495800" y="3291916"/>
              <a:chExt cx="2438399" cy="1745714"/>
            </a:xfrm>
          </p:grpSpPr>
          <p:pic>
            <p:nvPicPr>
              <p:cNvPr id="22"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291916"/>
                <a:ext cx="1712435" cy="1197507"/>
              </a:xfrm>
              <a:prstGeom prst="rect">
                <a:avLst/>
              </a:prstGeom>
            </p:spPr>
          </p:pic>
          <p:sp>
            <p:nvSpPr>
              <p:cNvPr id="23" name="TextBox 29"/>
              <p:cNvSpPr txBox="1"/>
              <p:nvPr/>
            </p:nvSpPr>
            <p:spPr>
              <a:xfrm>
                <a:off x="4495800" y="4538132"/>
                <a:ext cx="2438399" cy="499498"/>
              </a:xfrm>
              <a:prstGeom prst="rect">
                <a:avLst/>
              </a:prstGeom>
              <a:noFill/>
            </p:spPr>
            <p:txBody>
              <a:bodyPr wrap="square" rtlCol="0">
                <a:spAutoFit/>
              </a:bodyPr>
              <a:lstStyle/>
              <a:p>
                <a:pPr algn="ctr"/>
                <a:r>
                  <a:rPr lang="en-US" sz="2000" b="1">
                    <a:latin typeface="Arial" panose="020B0604020202020204" pitchFamily="34" charset="0"/>
                    <a:cs typeface="Arial" panose="020B0604020202020204" pitchFamily="34" charset="0"/>
                  </a:rPr>
                  <a:t>MATLAB Drive</a:t>
                </a:r>
              </a:p>
            </p:txBody>
          </p:sp>
        </p:grpSp>
        <p:grpSp>
          <p:nvGrpSpPr>
            <p:cNvPr id="7" name="Group 6"/>
            <p:cNvGrpSpPr/>
            <p:nvPr/>
          </p:nvGrpSpPr>
          <p:grpSpPr>
            <a:xfrm>
              <a:off x="4617156" y="1447800"/>
              <a:ext cx="2709333" cy="1546913"/>
              <a:chOff x="5105537" y="708086"/>
              <a:chExt cx="3067988" cy="1751690"/>
            </a:xfrm>
          </p:grpSpPr>
          <p:pic>
            <p:nvPicPr>
              <p:cNvPr id="19"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0639" y="708086"/>
                <a:ext cx="2306498" cy="1348970"/>
              </a:xfrm>
              <a:prstGeom prst="rect">
                <a:avLst/>
              </a:prstGeom>
            </p:spPr>
          </p:pic>
          <p:sp>
            <p:nvSpPr>
              <p:cNvPr id="20" name="TextBox 33"/>
              <p:cNvSpPr txBox="1"/>
              <p:nvPr/>
            </p:nvSpPr>
            <p:spPr>
              <a:xfrm>
                <a:off x="5105537" y="2006700"/>
                <a:ext cx="3067988" cy="453076"/>
              </a:xfrm>
              <a:prstGeom prst="rect">
                <a:avLst/>
              </a:prstGeom>
              <a:noFill/>
            </p:spPr>
            <p:txBody>
              <a:bodyPr wrap="square" rtlCol="0">
                <a:spAutoFit/>
              </a:bodyPr>
              <a:lstStyle/>
              <a:p>
                <a:pPr algn="ctr"/>
                <a:r>
                  <a:rPr lang="en-US" sz="2000" b="1">
                    <a:latin typeface="Arial" panose="020B0604020202020204" pitchFamily="34" charset="0"/>
                    <a:cs typeface="Arial" panose="020B0604020202020204" pitchFamily="34" charset="0"/>
                  </a:rPr>
                  <a:t>MATLAB Online</a:t>
                </a:r>
              </a:p>
            </p:txBody>
          </p:sp>
          <p:pic>
            <p:nvPicPr>
              <p:cNvPr id="21" name="Picture 34"/>
              <p:cNvPicPr>
                <a:picLocks noChangeAspect="1"/>
              </p:cNvPicPr>
              <p:nvPr/>
            </p:nvPicPr>
            <p:blipFill rotWithShape="1">
              <a:blip r:embed="rId5" cstate="hqprint">
                <a:lum bright="70000" contrast="-70000"/>
                <a:extLst>
                  <a:ext uri="{28A0092B-C50C-407E-A947-70E740481C1C}">
                    <a14:useLocalDpi xmlns:a14="http://schemas.microsoft.com/office/drawing/2010/main"/>
                  </a:ext>
                </a:extLst>
              </a:blip>
              <a:srcRect r="77040"/>
              <a:stretch/>
            </p:blipFill>
            <p:spPr>
              <a:xfrm>
                <a:off x="6313824" y="1119396"/>
                <a:ext cx="755300" cy="656807"/>
              </a:xfrm>
              <a:prstGeom prst="rect">
                <a:avLst/>
              </a:prstGeom>
            </p:spPr>
          </p:pic>
        </p:grpSp>
        <p:grpSp>
          <p:nvGrpSpPr>
            <p:cNvPr id="8" name="Group 35"/>
            <p:cNvGrpSpPr/>
            <p:nvPr/>
          </p:nvGrpSpPr>
          <p:grpSpPr>
            <a:xfrm>
              <a:off x="2521508" y="4683778"/>
              <a:ext cx="1603518" cy="1830853"/>
              <a:chOff x="24865274" y="5502933"/>
              <a:chExt cx="4117362" cy="4701090"/>
            </a:xfrm>
          </p:grpSpPr>
          <p:sp>
            <p:nvSpPr>
              <p:cNvPr id="16" name="TextBox 15"/>
              <p:cNvSpPr txBox="1"/>
              <p:nvPr/>
            </p:nvSpPr>
            <p:spPr>
              <a:xfrm>
                <a:off x="24865274" y="9176659"/>
                <a:ext cx="4117362" cy="1027364"/>
              </a:xfrm>
              <a:prstGeom prst="rect">
                <a:avLst/>
              </a:prstGeom>
              <a:noFill/>
            </p:spPr>
            <p:txBody>
              <a:bodyPr wrap="square" rtlCol="0">
                <a:spAutoFit/>
              </a:bodyPr>
              <a:lstStyle/>
              <a:p>
                <a:pPr algn="ctr"/>
                <a:r>
                  <a:rPr lang="en-US" sz="2000" b="1">
                    <a:latin typeface="Arial" panose="020B0604020202020204" pitchFamily="34" charset="0"/>
                    <a:cs typeface="Arial" panose="020B0604020202020204" pitchFamily="34" charset="0"/>
                  </a:rPr>
                  <a:t>Desktop</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16080" y="5502933"/>
                <a:ext cx="3815748" cy="3512912"/>
              </a:xfrm>
              <a:prstGeom prst="rect">
                <a:avLst/>
              </a:prstGeom>
            </p:spPr>
          </p:pic>
          <p:pic>
            <p:nvPicPr>
              <p:cNvPr id="18" name="Picture 17"/>
              <p:cNvPicPr>
                <a:picLocks noChangeAspect="1"/>
              </p:cNvPicPr>
              <p:nvPr/>
            </p:nvPicPr>
            <p:blipFill rotWithShape="1">
              <a:blip r:embed="rId5" cstate="hqprint">
                <a:lum bright="70000" contrast="-70000"/>
                <a:extLst>
                  <a:ext uri="{28A0092B-C50C-407E-A947-70E740481C1C}">
                    <a14:useLocalDpi xmlns:a14="http://schemas.microsoft.com/office/drawing/2010/main"/>
                  </a:ext>
                </a:extLst>
              </a:blip>
              <a:srcRect r="77040"/>
              <a:stretch/>
            </p:blipFill>
            <p:spPr>
              <a:xfrm>
                <a:off x="26140623" y="5964557"/>
                <a:ext cx="1566661" cy="1362364"/>
              </a:xfrm>
              <a:prstGeom prst="rect">
                <a:avLst/>
              </a:prstGeom>
            </p:spPr>
          </p:pic>
        </p:grpSp>
        <p:grpSp>
          <p:nvGrpSpPr>
            <p:cNvPr id="9" name="Group 8"/>
            <p:cNvGrpSpPr/>
            <p:nvPr/>
          </p:nvGrpSpPr>
          <p:grpSpPr>
            <a:xfrm>
              <a:off x="7214503" y="5303383"/>
              <a:ext cx="2297814" cy="1211248"/>
              <a:chOff x="7687309" y="4319322"/>
              <a:chExt cx="4220783" cy="2224904"/>
            </a:xfrm>
          </p:grpSpPr>
          <p:sp>
            <p:nvSpPr>
              <p:cNvPr id="13" name="TextBox 37"/>
              <p:cNvSpPr txBox="1"/>
              <p:nvPr/>
            </p:nvSpPr>
            <p:spPr>
              <a:xfrm>
                <a:off x="7687309" y="5809276"/>
                <a:ext cx="4220783" cy="734950"/>
              </a:xfrm>
              <a:prstGeom prst="rect">
                <a:avLst/>
              </a:prstGeom>
              <a:noFill/>
            </p:spPr>
            <p:txBody>
              <a:bodyPr wrap="square" rtlCol="0">
                <a:spAutoFit/>
              </a:bodyPr>
              <a:lstStyle/>
              <a:p>
                <a:pPr algn="ctr"/>
                <a:r>
                  <a:rPr lang="en-US" sz="2000" b="1">
                    <a:latin typeface="Arial" panose="020B0604020202020204" pitchFamily="34" charset="0"/>
                    <a:cs typeface="Arial" panose="020B0604020202020204" pitchFamily="34" charset="0"/>
                  </a:rPr>
                  <a:t>MATLAB Mobile</a:t>
                </a: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73994" y="4319322"/>
                <a:ext cx="1847414" cy="1159464"/>
              </a:xfrm>
              <a:prstGeom prst="rect">
                <a:avLst/>
              </a:prstGeom>
            </p:spPr>
          </p:pic>
          <p:pic>
            <p:nvPicPr>
              <p:cNvPr id="15" name="Picture 14"/>
              <p:cNvPicPr>
                <a:picLocks noChangeAspect="1"/>
              </p:cNvPicPr>
              <p:nvPr/>
            </p:nvPicPr>
            <p:blipFill rotWithShape="1">
              <a:blip r:embed="rId5" cstate="hqprint">
                <a:lum bright="70000" contrast="-70000"/>
                <a:extLst>
                  <a:ext uri="{28A0092B-C50C-407E-A947-70E740481C1C}">
                    <a14:useLocalDpi xmlns:a14="http://schemas.microsoft.com/office/drawing/2010/main"/>
                  </a:ext>
                </a:extLst>
              </a:blip>
              <a:srcRect r="77040"/>
              <a:stretch/>
            </p:blipFill>
            <p:spPr>
              <a:xfrm>
                <a:off x="9390573" y="4538132"/>
                <a:ext cx="814256" cy="708075"/>
              </a:xfrm>
              <a:prstGeom prst="rect">
                <a:avLst/>
              </a:prstGeom>
            </p:spPr>
          </p:pic>
        </p:grpSp>
        <p:sp>
          <p:nvSpPr>
            <p:cNvPr id="10" name="Up-Down Arrow 24"/>
            <p:cNvSpPr/>
            <p:nvPr/>
          </p:nvSpPr>
          <p:spPr>
            <a:xfrm rot="2700000">
              <a:off x="4380010" y="4624583"/>
              <a:ext cx="344213" cy="863781"/>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1" name="Up-Down Arrow 25"/>
            <p:cNvSpPr/>
            <p:nvPr/>
          </p:nvSpPr>
          <p:spPr>
            <a:xfrm rot="18900000">
              <a:off x="7120730" y="4618350"/>
              <a:ext cx="344213" cy="863781"/>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2" name="Up-Down Arrow 26"/>
            <p:cNvSpPr/>
            <p:nvPr/>
          </p:nvSpPr>
          <p:spPr>
            <a:xfrm>
              <a:off x="5810034" y="2996381"/>
              <a:ext cx="344213" cy="665089"/>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grpSp>
    </p:spTree>
    <p:extLst>
      <p:ext uri="{BB962C8B-B14F-4D97-AF65-F5344CB8AC3E}">
        <p14:creationId xmlns:p14="http://schemas.microsoft.com/office/powerpoint/2010/main" val="1206080257"/>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MATLAB Online - Use MATLAB through Your Browser</a:t>
            </a:r>
          </a:p>
        </p:txBody>
      </p:sp>
      <p:sp>
        <p:nvSpPr>
          <p:cNvPr id="4" name="Content Placeholder 3"/>
          <p:cNvSpPr>
            <a:spLocks noGrp="1"/>
          </p:cNvSpPr>
          <p:nvPr>
            <p:ph idx="1"/>
          </p:nvPr>
        </p:nvSpPr>
        <p:spPr>
          <a:xfrm>
            <a:off x="7543800" y="1600200"/>
            <a:ext cx="4343400" cy="4343400"/>
          </a:xfrm>
        </p:spPr>
        <p:txBody>
          <a:bodyPr>
            <a:normAutofit fontScale="62500" lnSpcReduction="20000"/>
          </a:bodyPr>
          <a:lstStyle/>
          <a:p>
            <a:r>
              <a:rPr lang="en-US" sz="3100"/>
              <a:t>No downloads </a:t>
            </a:r>
          </a:p>
          <a:p>
            <a:r>
              <a:rPr lang="en-US" sz="3100"/>
              <a:t>No setup </a:t>
            </a:r>
          </a:p>
          <a:p>
            <a:r>
              <a:rPr lang="en-US" sz="3100"/>
              <a:t>No installation</a:t>
            </a:r>
          </a:p>
          <a:p>
            <a:r>
              <a:rPr lang="en-US" sz="3100"/>
              <a:t>No maintenance</a:t>
            </a:r>
          </a:p>
          <a:p>
            <a:endParaRPr lang="en-US" sz="3100"/>
          </a:p>
          <a:p>
            <a:r>
              <a:rPr lang="en-US" sz="3100"/>
              <a:t>Just sign in at</a:t>
            </a:r>
          </a:p>
          <a:p>
            <a:pPr marL="0" indent="0">
              <a:buNone/>
            </a:pPr>
            <a:endParaRPr lang="en-US" sz="3100"/>
          </a:p>
          <a:p>
            <a:pPr marL="0" indent="0" algn="ctr">
              <a:buNone/>
            </a:pPr>
            <a:r>
              <a:rPr lang="en-US" sz="3100" b="1">
                <a:solidFill>
                  <a:schemeClr val="tx2"/>
                </a:solidFill>
              </a:rPr>
              <a:t>matlab.mathworks.com or your University MATLAB Portal </a:t>
            </a:r>
          </a:p>
          <a:p>
            <a:pPr marL="0" indent="0" algn="ctr">
              <a:buNone/>
            </a:pPr>
            <a:r>
              <a:rPr lang="en-US" sz="3100" u="sng">
                <a:solidFill>
                  <a:schemeClr val="tx2"/>
                </a:solidFill>
              </a:rPr>
              <a:t>https://www.mathworks.com/academia/tah-portal/university-of-north-carolina-chapel-hill-30334062</a:t>
            </a:r>
          </a:p>
          <a:p>
            <a:pPr marL="0" indent="0">
              <a:buNone/>
            </a:pPr>
            <a:endParaRPr lang="en-US" sz="3100" b="1"/>
          </a:p>
          <a:p>
            <a:r>
              <a:rPr lang="en-US" sz="3100"/>
              <a:t>Use it anywhere, anytime, on any computer, laptop or Chromebook</a:t>
            </a:r>
          </a:p>
          <a:p>
            <a:pPr marL="0" indent="0">
              <a:buNone/>
            </a:pPr>
            <a:endParaRPr lang="en-US" sz="2800" b="1"/>
          </a:p>
        </p:txBody>
      </p:sp>
      <p:pic>
        <p:nvPicPr>
          <p:cNvPr id="2" name="Picture 1">
            <a:extLst>
              <a:ext uri="{FF2B5EF4-FFF2-40B4-BE49-F238E27FC236}">
                <a16:creationId xmlns:a16="http://schemas.microsoft.com/office/drawing/2014/main" id="{4D20B748-A788-414B-AA93-5F959EA46F80}"/>
              </a:ext>
            </a:extLst>
          </p:cNvPr>
          <p:cNvPicPr>
            <a:picLocks noChangeAspect="1"/>
          </p:cNvPicPr>
          <p:nvPr/>
        </p:nvPicPr>
        <p:blipFill>
          <a:blip r:embed="rId3"/>
          <a:stretch>
            <a:fillRect/>
          </a:stretch>
        </p:blipFill>
        <p:spPr>
          <a:xfrm>
            <a:off x="457200" y="1295400"/>
            <a:ext cx="6738672" cy="5294671"/>
          </a:xfrm>
          <a:prstGeom prst="rect">
            <a:avLst/>
          </a:prstGeom>
        </p:spPr>
      </p:pic>
    </p:spTree>
    <p:extLst>
      <p:ext uri="{BB962C8B-B14F-4D97-AF65-F5344CB8AC3E}">
        <p14:creationId xmlns:p14="http://schemas.microsoft.com/office/powerpoint/2010/main" val="2784395857"/>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MATLAB Mobile-Available for your iPhone, iPad, or Android device (Sign-in with your account)</a:t>
            </a:r>
            <a:br>
              <a:rPr lang="en-US"/>
            </a:b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832903"/>
            <a:ext cx="2271484" cy="480470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832903"/>
            <a:ext cx="6234545" cy="4800600"/>
          </a:xfrm>
          <a:prstGeom prst="rect">
            <a:avLst/>
          </a:prstGeom>
        </p:spPr>
      </p:pic>
      <p:pic>
        <p:nvPicPr>
          <p:cNvPr id="7" name="Picture 6">
            <a:extLst>
              <a:ext uri="{FF2B5EF4-FFF2-40B4-BE49-F238E27FC236}">
                <a16:creationId xmlns:a16="http://schemas.microsoft.com/office/drawing/2014/main" id="{EE0B96E5-8009-477C-999B-F73EB589E536}"/>
              </a:ext>
            </a:extLst>
          </p:cNvPr>
          <p:cNvPicPr>
            <a:picLocks noChangeAspect="1"/>
          </p:cNvPicPr>
          <p:nvPr/>
        </p:nvPicPr>
        <p:blipFill>
          <a:blip r:embed="rId5"/>
          <a:stretch>
            <a:fillRect/>
          </a:stretch>
        </p:blipFill>
        <p:spPr>
          <a:xfrm>
            <a:off x="6934200" y="1020327"/>
            <a:ext cx="4114800" cy="617973"/>
          </a:xfrm>
          <a:prstGeom prst="rect">
            <a:avLst/>
          </a:prstGeom>
        </p:spPr>
      </p:pic>
    </p:spTree>
    <p:extLst>
      <p:ext uri="{BB962C8B-B14F-4D97-AF65-F5344CB8AC3E}">
        <p14:creationId xmlns:p14="http://schemas.microsoft.com/office/powerpoint/2010/main" val="12366094"/>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theme/theme1.xml><?xml version="1.0" encoding="utf-8"?>
<a:theme xmlns:a="http://schemas.openxmlformats.org/drawingml/2006/main" name="MW_Public_widescreen">
  <a:themeElements>
    <a:clrScheme name="TMW_PPT">
      <a:dk1>
        <a:sysClr val="windowText" lastClr="000000"/>
      </a:dk1>
      <a:lt1>
        <a:sysClr val="window" lastClr="FFFFFF"/>
      </a:lt1>
      <a:dk2>
        <a:srgbClr val="125687"/>
      </a:dk2>
      <a:lt2>
        <a:srgbClr val="EEECE1"/>
      </a:lt2>
      <a:accent1>
        <a:srgbClr val="95B3D7"/>
      </a:accent1>
      <a:accent2>
        <a:srgbClr val="781414"/>
      </a:accent2>
      <a:accent3>
        <a:srgbClr val="697819"/>
      </a:accent3>
      <a:accent4>
        <a:srgbClr val="D27809"/>
      </a:accent4>
      <a:accent5>
        <a:srgbClr val="BFBFBF"/>
      </a:accent5>
      <a:accent6>
        <a:srgbClr val="E5DD9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b="1" dirty="0"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Digital Signage" id="{B8B1E9EF-4706-4B21-BCA5-DE148FD23E6F}" vid="{1D411F8B-294C-447A-9374-9EAE346AE357}"/>
    </a:ext>
  </a:extLst>
</a:theme>
</file>

<file path=ppt/theme/theme2.xml><?xml version="1.0" encoding="utf-8"?>
<a:theme xmlns:a="http://schemas.openxmlformats.org/drawingml/2006/main" name="MW_Public">
  <a:themeElements>
    <a:clrScheme name="TMW_PPT">
      <a:dk1>
        <a:sysClr val="windowText" lastClr="000000"/>
      </a:dk1>
      <a:lt1>
        <a:sysClr val="window" lastClr="FFFFFF"/>
      </a:lt1>
      <a:dk2>
        <a:srgbClr val="125687"/>
      </a:dk2>
      <a:lt2>
        <a:srgbClr val="EEECE1"/>
      </a:lt2>
      <a:accent1>
        <a:srgbClr val="95B3D7"/>
      </a:accent1>
      <a:accent2>
        <a:srgbClr val="781414"/>
      </a:accent2>
      <a:accent3>
        <a:srgbClr val="697819"/>
      </a:accent3>
      <a:accent4>
        <a:srgbClr val="D27809"/>
      </a:accent4>
      <a:accent5>
        <a:srgbClr val="BFBFBF"/>
      </a:accent5>
      <a:accent6>
        <a:srgbClr val="E5DD9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b="1" dirty="0"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Presentation4" id="{BA85DDEE-B990-4E87-BCFA-95D7C89080F9}" vid="{3FCD50E9-E75F-4C34-8A8B-5D1CD054F9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7e0b274-df21-4cf6-a624-a8a62f791bd1">QKH5DSRAK55R-123757293-884</_dlc_DocId>
    <_dlc_DocIdUrl xmlns="97e0b274-df21-4cf6-a624-a8a62f791bd1">
      <Url>https://mathworks.sharepoint.com/sites/edusales/onboarding/_layouts/DocIdRedir.aspx?ID=QKH5DSRAK55R-123757293-884</Url>
      <Description>QKH5DSRAK55R-123757293-884</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3641C20AF1A447B268DE884AF26E05" ma:contentTypeVersion="22" ma:contentTypeDescription="Create a new document." ma:contentTypeScope="" ma:versionID="94b14e114a07fa60a034c026959af36d">
  <xsd:schema xmlns:xsd="http://www.w3.org/2001/XMLSchema" xmlns:xs="http://www.w3.org/2001/XMLSchema" xmlns:p="http://schemas.microsoft.com/office/2006/metadata/properties" xmlns:ns2="97e0b274-df21-4cf6-a624-a8a62f791bd1" xmlns:ns3="5860962a-f39f-4fc0-b9d7-11e3c5875db5" targetNamespace="http://schemas.microsoft.com/office/2006/metadata/properties" ma:root="true" ma:fieldsID="166e6d7ef930ede512f8df2441e94400" ns2:_="" ns3:_="">
    <xsd:import namespace="97e0b274-df21-4cf6-a624-a8a62f791bd1"/>
    <xsd:import namespace="5860962a-f39f-4fc0-b9d7-11e3c5875db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2:SharedWithUsers" minOccurs="0"/>
                <xsd:element ref="ns2:SharedWithDetail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e0b274-df21-4cf6-a624-a8a62f791bd1"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9"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860962a-f39f-4fc0-b9d7-11e3c5875db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C3D34DB3-0B78-4875-A815-65D82E0A1967}">
  <ds:schemaRefs>
    <ds:schemaRef ds:uri="97e0b274-df21-4cf6-a624-a8a62f791bd1"/>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B6731E8-DC21-40D8-B93C-D434A13916FD}">
  <ds:schemaRefs>
    <ds:schemaRef ds:uri="5860962a-f39f-4fc0-b9d7-11e3c5875db5"/>
    <ds:schemaRef ds:uri="97e0b274-df21-4cf6-a624-a8a62f791b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4453F4B-7175-48A2-B199-A16B1B4F7499}">
  <ds:schemaRefs>
    <ds:schemaRef ds:uri="http://schemas.microsoft.com/sharepoint/v3/contenttype/forms"/>
  </ds:schemaRefs>
</ds:datastoreItem>
</file>

<file path=customXml/itemProps4.xml><?xml version="1.0" encoding="utf-8"?>
<ds:datastoreItem xmlns:ds="http://schemas.openxmlformats.org/officeDocument/2006/customXml" ds:itemID="{D359F1E5-D5AB-4EF5-91BC-CBBC45D5BF3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Digital Signage (1)</Template>
  <Application>Microsoft Office PowerPoint</Application>
  <PresentationFormat>Widescreen</PresentationFormat>
  <Slides>8</Slides>
  <Notes>7</Notes>
  <HiddenSlides>0</HiddenSlide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MW_Public_widescreen</vt:lpstr>
      <vt:lpstr>MW_Public</vt:lpstr>
      <vt:lpstr>Available for all Faculty, Researchers &amp; Students</vt:lpstr>
      <vt:lpstr>Our Customers</vt:lpstr>
      <vt:lpstr>Key Industries</vt:lpstr>
      <vt:lpstr>Interactive, Self-Paced Courses</vt:lpstr>
      <vt:lpstr>Campus-wide Access to Online Training Suite</vt:lpstr>
      <vt:lpstr>MATLAB Anytime Anywhere- Access these services from:  https://www.mathworks.com/academia/tah-portal/university-of-north-carolina-chapel-hill-30334062</vt:lpstr>
      <vt:lpstr>MATLAB Online - Use MATLAB through Your Browser</vt:lpstr>
      <vt:lpstr>MATLAB Mobile-Available for your iPhone, iPad, or Android device (Sign-in with your account) </vt:lpstr>
    </vt:vector>
  </TitlesOfParts>
  <Company>MathWorks,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Available for all Faculty, Researchers &amp; Students</dc:title>
  <dc:creator>Ben Pasquariello</dc:creator>
  <cp:keywords>Version 16.0</cp:keywords>
  <cp:revision>1</cp:revision>
  <dcterms:created xsi:type="dcterms:W3CDTF">2017-10-18T20:14:16Z</dcterms:created>
  <dcterms:modified xsi:type="dcterms:W3CDTF">2019-12-10T20:35:03Z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y fmtid="{D5CDD505-2E9C-101B-9397-08002B2CF9AE}" pid="7" name="ContentTypeId">
    <vt:lpwstr>0x0101006C3641C20AF1A447B268DE884AF26E05</vt:lpwstr>
  </property>
  <property fmtid="{D5CDD505-2E9C-101B-9397-08002B2CF9AE}" pid="8" name="_dlc_DocIdItemGuid">
    <vt:lpwstr>5b8d0638-2ac1-4606-b298-feb57b167ba6</vt:lpwstr>
  </property>
</Properties>
</file>