
<file path=[Content_Types].xml><?xml version="1.0" encoding="utf-8"?>
<Types xmlns="http://schemas.openxmlformats.org/package/2006/content-types">
  <Override PartName="/ppt/slideLayouts/slideLayout8.xml" ContentType="application/vnd.openxmlformats-officedocument.presentationml.slideLayout+xml"/>
  <Override PartName="/ppt/slides/slide68.xml" ContentType="application/vnd.openxmlformats-officedocument.presentationml.slide+xml"/>
  <Override PartName="/ppt/notesSlides/notesSlide20.xml" ContentType="application/vnd.openxmlformats-officedocument.presentationml.notesSlide+xml"/>
  <Override PartName="/ppt/notesSlides/notesSlide22.xml" ContentType="application/vnd.openxmlformats-officedocument.presentationml.notesSlide+xml"/>
  <Override PartName="/ppt/notesSlides/notesSlide31.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slides/slide66.xml" ContentType="application/vnd.openxmlformats-officedocument.presentationml.slide+xml"/>
  <Override PartName="/ppt/notesSlides/notesSlide11.xml" ContentType="application/vnd.openxmlformats-officedocument.presentationml.notesSlide+xml"/>
  <Override PartName="/docProps/app.xml" ContentType="application/vnd.openxmlformats-officedocument.extended-properties+xml"/>
  <Override PartName="/ppt/slides/slide30.xml" ContentType="application/vnd.openxmlformats-officedocument.presentationml.slide+xml"/>
  <Override PartName="/ppt/notesSlides/notesSlide9.xml" ContentType="application/vnd.openxmlformats-officedocument.presentationml.notesSlide+xml"/>
  <Override PartName="/ppt/slideLayouts/slideLayout23.xml" ContentType="application/vnd.openxmlformats-officedocument.presentationml.slideLayout+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47.xml" ContentType="application/vnd.openxmlformats-officedocument.presentationml.slide+xml"/>
  <Override PartName="/ppt/slideLayouts/slideLayout21.xml" ContentType="application/vnd.openxmlformats-officedocument.presentationml.slideLayout+xml"/>
  <Override PartName="/ppt/theme/theme3.xml" ContentType="application/vnd.openxmlformats-officedocument.theme+xml"/>
  <Override PartName="/ppt/notesSlides/notesSlide16.xml" ContentType="application/vnd.openxmlformats-officedocument.presentationml.notesSlide+xml"/>
  <Override PartName="/ppt/notesSlides/notesSlide32.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17.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52.xml" ContentType="application/vnd.openxmlformats-officedocument.presentationml.slide+xml"/>
  <Override PartName="/ppt/slides/slide1.xml" ContentType="application/vnd.openxmlformats-officedocument.presentationml.slide+xml"/>
  <Override PartName="/ppt/slides/slide51.xml" ContentType="application/vnd.openxmlformats-officedocument.presentationml.slide+xml"/>
  <Override PartName="/ppt/slides/slide7.xml" ContentType="application/vnd.openxmlformats-officedocument.presentationml.slide+xml"/>
  <Override PartName="/ppt/slides/slide62.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Default Extension="wmf" ContentType="image/x-wmf"/>
  <Override PartName="/ppt/notesSlides/notesSlide4.xml" ContentType="application/vnd.openxmlformats-officedocument.presentationml.notesSlide+xml"/>
  <Override PartName="/ppt/notesSlides/notesSlide15.xml" ContentType="application/vnd.openxmlformats-officedocument.presentationml.notesSlide+xml"/>
  <Override PartName="/ppt/notesSlides/notesSlide41.xml" ContentType="application/vnd.openxmlformats-officedocument.presentationml.notesSlide+xml"/>
  <Override PartName="/ppt/slideLayouts/slideLayout32.xml" ContentType="application/vnd.openxmlformats-officedocument.presentationml.slideLayout+xml"/>
  <Override PartName="/ppt/handoutMasters/handoutMaster1.xml" ContentType="application/vnd.openxmlformats-officedocument.presentationml.handoutMaster+xml"/>
  <Override PartName="/ppt/slides/slide13.xml" ContentType="application/vnd.openxmlformats-officedocument.presentationml.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42.xml" ContentType="application/vnd.openxmlformats-officedocument.presentationml.notesSlide+xml"/>
  <Override PartName="/ppt/notesSlides/notesSlide35.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s/slide61.xml" ContentType="application/vnd.openxmlformats-officedocument.presentationml.slide+xml"/>
  <Override PartName="/ppt/slides/slide43.xml" ContentType="application/vnd.openxmlformats-officedocument.presentationml.slide+xml"/>
  <Override PartName="/ppt/slideLayouts/slideLayout6.xml" ContentType="application/vnd.openxmlformats-officedocument.presentationml.slideLayout+xml"/>
  <Default Extension="emf" ContentType="image/x-emf"/>
  <Override PartName="/ppt/slides/slide37.xml" ContentType="application/vnd.openxmlformats-officedocument.presentationml.slide+xml"/>
  <Override PartName="/ppt/slideLayouts/slideLayout14.xml" ContentType="application/vnd.openxmlformats-officedocument.presentationml.slideLayout+xml"/>
  <Override PartName="/ppt/slides/slide10.xml" ContentType="application/vnd.openxmlformats-officedocument.presentationml.slide+xml"/>
  <Override PartName="/ppt/notesSlides/notesSlide43.xml" ContentType="application/vnd.openxmlformats-officedocument.presentationml.notesSlide+xml"/>
  <Override PartName="/ppt/slides/slide33.xml" ContentType="application/vnd.openxmlformats-officedocument.presentationml.slide+xml"/>
  <Override PartName="/ppt/notesSlides/notesSlide45.xml" ContentType="application/vnd.openxmlformats-officedocument.presentationml.notesSlide+xml"/>
  <Override PartName="/ppt/presProps.xml" ContentType="application/vnd.openxmlformats-officedocument.presentationml.presProps+xml"/>
  <Override PartName="/ppt/theme/theme5.xml" ContentType="application/vnd.openxmlformats-officedocument.theme+xml"/>
  <Default Extension="vml" ContentType="application/vnd.openxmlformats-officedocument.vmlDrawing"/>
  <Override PartName="/ppt/notesSlides/notesSlide18.xml" ContentType="application/vnd.openxmlformats-officedocument.presentationml.notesSlide+xml"/>
  <Default Extension="png" ContentType="image/png"/>
  <Override PartName="/ppt/notesSlides/notesSlide48.xml" ContentType="application/vnd.openxmlformats-officedocument.presentationml.notesSlide+xml"/>
  <Override PartName="/ppt/embeddings/Microsoft_Equation1.bin" ContentType="application/vnd.openxmlformats-officedocument.oleObject"/>
  <Override PartName="/ppt/slides/slide27.xml" ContentType="application/vnd.openxmlformats-officedocument.presentationml.slide+xml"/>
  <Override PartName="/ppt/slideLayouts/slideLayout26.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ppt/slides/slide56.xml" ContentType="application/vnd.openxmlformats-officedocument.presentationml.slide+xml"/>
  <Override PartName="/ppt/slides/slide31.xml" ContentType="application/vnd.openxmlformats-officedocument.presentationml.slide+xml"/>
  <Default Extension="bin" ContentType="application/vnd.openxmlformats-officedocument.presentationml.printerSettings"/>
  <Override PartName="/ppt/slideMasters/slideMaster2.xml" ContentType="application/vnd.openxmlformats-officedocument.presentationml.slideMaster+xml"/>
  <Override PartName="/ppt/notesSlides/notesSlide10.xml" ContentType="application/vnd.openxmlformats-officedocument.presentationml.notesSlide+xml"/>
  <Override PartName="/ppt/notesSlides/notesSlide39.xml" ContentType="application/vnd.openxmlformats-officedocument.presentationml.notesSlide+xml"/>
  <Override PartName="/ppt/slides/slide53.xml" ContentType="application/vnd.openxmlformats-officedocument.presentationml.slide+xml"/>
  <Override PartName="/ppt/notesSlides/notesSlide24.xml" ContentType="application/vnd.openxmlformats-officedocument.presentationml.notesSlide+xml"/>
  <Override PartName="/ppt/slideLayouts/slideLayout19.xml" ContentType="application/vnd.openxmlformats-officedocument.presentationml.slideLayout+xml"/>
  <Override PartName="/ppt/notesSlides/notesSlide47.xml" ContentType="application/vnd.openxmlformats-officedocument.presentationml.notesSlide+xml"/>
  <Override PartName="/ppt/slides/slide55.xml" ContentType="application/vnd.openxmlformats-officedocument.presentationml.slide+xml"/>
  <Override PartName="/ppt/slides/slide67.xml" ContentType="application/vnd.openxmlformats-officedocument.presentationml.slide+xml"/>
  <Override PartName="/ppt/slideLayouts/slideLayout27.xml" ContentType="application/vnd.openxmlformats-officedocument.presentationml.slideLayout+xml"/>
  <Override PartName="/ppt/slides/slide12.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46.xml" ContentType="application/vnd.openxmlformats-officedocument.presentationml.slide+xml"/>
  <Override PartName="/ppt/slideLayouts/slideLayout30.xml" ContentType="application/vnd.openxmlformats-officedocument.presentationml.slideLayout+xml"/>
  <Override PartName="/ppt/notesSlides/notesSlide2.xml" ContentType="application/vnd.openxmlformats-officedocument.presentationml.notesSlide+xml"/>
  <Override PartName="/ppt/slideLayouts/slideLayout33.xml" ContentType="application/vnd.openxmlformats-officedocument.presentationml.slideLayout+xml"/>
  <Override PartName="/ppt/notesSlides/notesSlide14.xml" ContentType="application/vnd.openxmlformats-officedocument.presentationml.notesSlide+xml"/>
  <Override PartName="/ppt/notesSlides/notesSlide28.xml" ContentType="application/vnd.openxmlformats-officedocument.presentationml.notesSlide+xml"/>
  <Override PartName="/ppt/theme/theme2.xml" ContentType="application/vnd.openxmlformats-officedocument.theme+xml"/>
  <Override PartName="/ppt/theme/theme4.xml" ContentType="application/vnd.openxmlformats-officedocument.theme+xml"/>
  <Override PartName="/ppt/notesSlides/notesSlide27.xml" ContentType="application/vnd.openxmlformats-officedocument.presentationml.notesSlide+xml"/>
  <Override PartName="/ppt/slides/slide2.xml" ContentType="application/vnd.openxmlformats-officedocument.presentationml.slide+xml"/>
  <Override PartName="/ppt/slideMasters/slideMaster3.xml" ContentType="application/vnd.openxmlformats-officedocument.presentationml.slideMaster+xml"/>
  <Override PartName="/ppt/slides/slide69.xml" ContentType="application/vnd.openxmlformats-officedocument.presentationml.slide+xml"/>
  <Override PartName="/ppt/slides/slide35.xml" ContentType="application/vnd.openxmlformats-officedocument.presentationml.slide+xml"/>
  <Override PartName="/ppt/notesSlides/notesSlide25.xml" ContentType="application/vnd.openxmlformats-officedocument.presentationml.notesSlide+xml"/>
  <Override PartName="/ppt/slides/slide42.xml" ContentType="application/vnd.openxmlformats-officedocument.presentationml.slide+xml"/>
  <Override PartName="/ppt/notesSlides/notesSlide40.xml" ContentType="application/vnd.openxmlformats-officedocument.presentationml.notesSlide+xml"/>
  <Override PartName="/ppt/slides/slide45.xml" ContentType="application/vnd.openxmlformats-officedocument.presentationml.slide+xml"/>
  <Override PartName="/ppt/notesSlides/notesSlide34.xml" ContentType="application/vnd.openxmlformats-officedocument.presentationml.notesSlide+xml"/>
  <Override PartName="/ppt/notesSlides/notesSlide38.xml" ContentType="application/vnd.openxmlformats-officedocument.presentationml.notesSlide+xml"/>
  <Override PartName="/ppt/notesSlides/notesSlide21.xml" ContentType="application/vnd.openxmlformats-officedocument.presentationml.notes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s/slide50.xml" ContentType="application/vnd.openxmlformats-officedocument.presentationml.slide+xml"/>
  <Override PartName="/ppt/slides/slide54.xml" ContentType="application/vnd.openxmlformats-officedocument.presentationml.slide+xml"/>
  <Override PartName="/ppt/slides/slide57.xml" ContentType="application/vnd.openxmlformats-officedocument.presentationml.slide+xml"/>
  <Override PartName="/ppt/slideLayouts/slideLayout25.xml" ContentType="application/vnd.openxmlformats-officedocument.presentationml.slideLayout+xml"/>
  <Override PartName="/ppt/notesSlides/notesSlide3.xml" ContentType="application/vnd.openxmlformats-officedocument.presentationml.notesSlide+xml"/>
  <Override PartName="/ppt/notesSlides/notesSlide29.xml" ContentType="application/vnd.openxmlformats-officedocument.presentationml.notesSlide+xml"/>
  <Override PartName="/ppt/notesSlides/notesSlide36.xml" ContentType="application/vnd.openxmlformats-officedocument.presentationml.notesSlide+xml"/>
  <Override PartName="/ppt/slides/slide58.xml" ContentType="application/vnd.openxmlformats-officedocument.presentationml.slide+xml"/>
  <Default Extension="xml" ContentType="application/xml"/>
  <Override PartName="/ppt/slideLayouts/slideLayout29.xml" ContentType="application/vnd.openxmlformats-officedocument.presentationml.slideLayout+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embeddings/Microsoft_Equation2.bin" ContentType="application/vnd.openxmlformats-officedocument.oleObject"/>
  <Override PartName="/ppt/notesSlides/notesSlide19.xml" ContentType="application/vnd.openxmlformats-officedocument.presentationml.notesSlide+xml"/>
  <Override PartName="/ppt/slides/slide63.xml" ContentType="application/vnd.openxmlformats-officedocument.presentationml.slide+xml"/>
  <Override PartName="/ppt/slides/slide14.xml" ContentType="application/vnd.openxmlformats-officedocument.presentationml.slide+xml"/>
  <Override PartName="/ppt/slides/slide40.xml" ContentType="application/vnd.openxmlformats-officedocument.presentationml.slide+xml"/>
  <Override PartName="/ppt/slideLayouts/slideLayout18.xml" ContentType="application/vnd.openxmlformats-officedocument.presentationml.slideLayout+xml"/>
  <Override PartName="/ppt/slides/slide34.xml" ContentType="application/vnd.openxmlformats-officedocument.presentationml.slide+xml"/>
  <Override PartName="/ppt/slideLayouts/slideLayout28.xml" ContentType="application/vnd.openxmlformats-officedocument.presentationml.slideLayout+xml"/>
  <Override PartName="/ppt/slides/slide44.xml" ContentType="application/vnd.openxmlformats-officedocument.presentationml.slide+xml"/>
  <Override PartName="/ppt/notesSlides/notesSlide12.xml" ContentType="application/vnd.openxmlformats-officedocument.presentationml.notesSlide+xml"/>
  <Override PartName="/ppt/notesSlides/notesSlide26.xml" ContentType="application/vnd.openxmlformats-officedocument.presentationml.notesSlide+xml"/>
  <Override PartName="/ppt/notesSlides/notesSlide37.xml" ContentType="application/vnd.openxmlformats-officedocument.presentationml.notesSlide+xml"/>
  <Override PartName="/ppt/notesSlides/notesSlide44.xml" ContentType="application/vnd.openxmlformats-officedocument.presentationml.notesSlide+xml"/>
  <Override PartName="/ppt/notesSlides/notesSlide5.xml" ContentType="application/vnd.openxmlformats-officedocument.presentationml.notesSlide+xml"/>
  <Override PartName="/ppt/slides/slide49.xml" ContentType="application/vnd.openxmlformats-officedocument.presentationml.slide+xml"/>
  <Override PartName="/ppt/slideLayouts/slideLayout20.xml" ContentType="application/vnd.openxmlformats-officedocument.presentationml.slideLayout+xml"/>
  <Override PartName="/ppt/slideLayouts/slideLayout1.xml" ContentType="application/vnd.openxmlformats-officedocument.presentationml.slideLayout+xml"/>
  <Override PartName="/ppt/slides/slide70.xml" ContentType="application/vnd.openxmlformats-officedocument.presentationml.slide+xml"/>
  <Override PartName="/ppt/slides/slide48.xml" ContentType="application/vnd.openxmlformats-officedocument.presentationml.slide+xml"/>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7.xml" ContentType="application/vnd.openxmlformats-officedocument.presentationml.slideLayout+xml"/>
  <Override PartName="/ppt/slides/slide59.xml" ContentType="application/vnd.openxmlformats-officedocument.presentationml.slide+xml"/>
  <Default Extension="jpeg" ContentType="image/jpeg"/>
  <Override PartName="/ppt/slides/slide64.xml" ContentType="application/vnd.openxmlformats-officedocument.presentationml.slide+xml"/>
  <Override PartName="/ppt/notesSlides/notesSlide33.xml" ContentType="application/vnd.openxmlformats-officedocument.presentationml.notesSlide+xml"/>
  <Override PartName="/ppt/notesSlides/notesSlide46.xml" ContentType="application/vnd.openxmlformats-officedocument.presentationml.notesSlide+xml"/>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s/slide72.xml" ContentType="application/vnd.openxmlformats-officedocument.presentationml.slide+xml"/>
  <Override PartName="/ppt/slideLayouts/slideLayout13.xml" ContentType="application/vnd.openxmlformats-officedocument.presentationml.slideLayout+xml"/>
  <Override PartName="/ppt/slides/slide8.xml" ContentType="application/vnd.openxmlformats-officedocument.presentationml.slide+xml"/>
  <Override PartName="/ppt/slideLayouts/slideLayout31.xml" ContentType="application/vnd.openxmlformats-officedocument.presentationml.slideLayout+xml"/>
  <Override PartName="/ppt/slides/slide15.xml" ContentType="application/vnd.openxmlformats-officedocument.presentationml.slide+xml"/>
  <Override PartName="/ppt/notesSlides/notesSlide49.xml" ContentType="application/vnd.openxmlformats-officedocument.presentationml.notesSlide+xml"/>
  <Override PartName="/ppt/slideLayouts/slideLayout15.xml" ContentType="application/vnd.openxmlformats-officedocument.presentationml.slideLayout+xml"/>
  <Default Extension="rels" ContentType="application/vnd.openxmlformats-package.relationships+xml"/>
  <Override PartName="/ppt/slides/slide9.xml" ContentType="application/vnd.openxmlformats-officedocument.presentationml.slide+xml"/>
  <Override PartName="/ppt/slides/slide60.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notesSlides/notesSlide30.xml" ContentType="application/vnd.openxmlformats-officedocument.presentationml.notesSlide+xml"/>
  <Override PartName="/ppt/slides/slide71.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slideLayouts/slideLayout12.xml" ContentType="application/vnd.openxmlformats-officedocument.presentationml.slideLayout+xml"/>
  <Default Extension="gif" ContentType="image/gif"/>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50" r:id="rId1"/>
    <p:sldMasterId id="2147483718" r:id="rId2"/>
    <p:sldMasterId id="2147483730" r:id="rId3"/>
  </p:sldMasterIdLst>
  <p:notesMasterIdLst>
    <p:notesMasterId r:id="rId76"/>
  </p:notesMasterIdLst>
  <p:handoutMasterIdLst>
    <p:handoutMasterId r:id="rId77"/>
  </p:handoutMasterIdLst>
  <p:sldIdLst>
    <p:sldId id="256" r:id="rId4"/>
    <p:sldId id="260" r:id="rId5"/>
    <p:sldId id="347" r:id="rId6"/>
    <p:sldId id="257" r:id="rId7"/>
    <p:sldId id="340" r:id="rId8"/>
    <p:sldId id="350" r:id="rId9"/>
    <p:sldId id="348" r:id="rId10"/>
    <p:sldId id="261" r:id="rId11"/>
    <p:sldId id="259" r:id="rId12"/>
    <p:sldId id="345" r:id="rId13"/>
    <p:sldId id="264" r:id="rId14"/>
    <p:sldId id="265" r:id="rId15"/>
    <p:sldId id="266" r:id="rId16"/>
    <p:sldId id="267" r:id="rId17"/>
    <p:sldId id="351" r:id="rId18"/>
    <p:sldId id="268" r:id="rId19"/>
    <p:sldId id="270" r:id="rId20"/>
    <p:sldId id="352" r:id="rId21"/>
    <p:sldId id="274" r:id="rId22"/>
    <p:sldId id="276" r:id="rId23"/>
    <p:sldId id="277" r:id="rId24"/>
    <p:sldId id="289" r:id="rId25"/>
    <p:sldId id="290" r:id="rId26"/>
    <p:sldId id="282" r:id="rId27"/>
    <p:sldId id="284" r:id="rId28"/>
    <p:sldId id="286" r:id="rId29"/>
    <p:sldId id="353" r:id="rId30"/>
    <p:sldId id="295" r:id="rId31"/>
    <p:sldId id="342" r:id="rId32"/>
    <p:sldId id="300" r:id="rId33"/>
    <p:sldId id="301" r:id="rId34"/>
    <p:sldId id="302" r:id="rId35"/>
    <p:sldId id="343" r:id="rId36"/>
    <p:sldId id="354" r:id="rId37"/>
    <p:sldId id="306" r:id="rId38"/>
    <p:sldId id="308" r:id="rId39"/>
    <p:sldId id="310" r:id="rId40"/>
    <p:sldId id="311" r:id="rId41"/>
    <p:sldId id="312" r:id="rId42"/>
    <p:sldId id="313" r:id="rId43"/>
    <p:sldId id="314" r:id="rId44"/>
    <p:sldId id="315" r:id="rId45"/>
    <p:sldId id="355" r:id="rId46"/>
    <p:sldId id="349" r:id="rId47"/>
    <p:sldId id="316" r:id="rId48"/>
    <p:sldId id="318" r:id="rId49"/>
    <p:sldId id="321" r:id="rId50"/>
    <p:sldId id="323" r:id="rId51"/>
    <p:sldId id="324" r:id="rId52"/>
    <p:sldId id="346" r:id="rId53"/>
    <p:sldId id="325" r:id="rId54"/>
    <p:sldId id="344" r:id="rId55"/>
    <p:sldId id="385" r:id="rId56"/>
    <p:sldId id="317" r:id="rId57"/>
    <p:sldId id="379" r:id="rId58"/>
    <p:sldId id="382" r:id="rId59"/>
    <p:sldId id="381" r:id="rId60"/>
    <p:sldId id="384" r:id="rId61"/>
    <p:sldId id="357" r:id="rId62"/>
    <p:sldId id="359" r:id="rId63"/>
    <p:sldId id="374" r:id="rId64"/>
    <p:sldId id="356" r:id="rId65"/>
    <p:sldId id="360" r:id="rId66"/>
    <p:sldId id="361" r:id="rId67"/>
    <p:sldId id="370" r:id="rId68"/>
    <p:sldId id="371" r:id="rId69"/>
    <p:sldId id="372" r:id="rId70"/>
    <p:sldId id="373" r:id="rId71"/>
    <p:sldId id="376" r:id="rId72"/>
    <p:sldId id="375" r:id="rId73"/>
    <p:sldId id="377" r:id="rId74"/>
    <p:sldId id="329" r:id="rId7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0000"/>
    <a:srgbClr val="FF9933"/>
    <a:srgbClr val="EFEFE7"/>
    <a:srgbClr val="003366"/>
    <a:srgbClr val="FFFF66"/>
    <a:srgbClr val="336699"/>
    <a:srgbClr val="335F89"/>
    <a:srgbClr val="969696"/>
    <a:srgbClr val="FF33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vertBarState="minimized">
    <p:restoredLeft sz="17857" autoAdjust="0"/>
    <p:restoredTop sz="95786" autoAdjust="0"/>
  </p:normalViewPr>
  <p:slideViewPr>
    <p:cSldViewPr snapToGrid="0">
      <p:cViewPr>
        <p:scale>
          <a:sx n="90" d="100"/>
          <a:sy n="90" d="100"/>
        </p:scale>
        <p:origin x="-1032" y="-41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008"/>
    </p:cViewPr>
  </p:sorterViewPr>
  <p:notesViewPr>
    <p:cSldViewPr snapToGrid="0" snapToObjects="1" showGuides="1">
      <p:cViewPr varScale="1">
        <p:scale>
          <a:sx n="87" d="100"/>
          <a:sy n="87" d="100"/>
        </p:scale>
        <p:origin x="-2992" y="-12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64" Type="http://schemas.openxmlformats.org/officeDocument/2006/relationships/slide" Target="slides/slide61.xml"/><Relationship Id="rId60" Type="http://schemas.openxmlformats.org/officeDocument/2006/relationships/slide" Target="slides/slide57.xml"/><Relationship Id="rId39" Type="http://schemas.openxmlformats.org/officeDocument/2006/relationships/slide" Target="slides/slide36.xml"/><Relationship Id="rId70" Type="http://schemas.openxmlformats.org/officeDocument/2006/relationships/slide" Target="slides/slide67.xml"/><Relationship Id="rId7" Type="http://schemas.openxmlformats.org/officeDocument/2006/relationships/slide" Target="slides/slide4.xml"/><Relationship Id="rId43" Type="http://schemas.openxmlformats.org/officeDocument/2006/relationships/slide" Target="slides/slide40.xml"/><Relationship Id="rId74" Type="http://schemas.openxmlformats.org/officeDocument/2006/relationships/slide" Target="slides/slide71.xml"/><Relationship Id="rId25" Type="http://schemas.openxmlformats.org/officeDocument/2006/relationships/slide" Target="slides/slide22.xml"/><Relationship Id="rId10" Type="http://schemas.openxmlformats.org/officeDocument/2006/relationships/slide" Target="slides/slide7.xml"/><Relationship Id="rId50" Type="http://schemas.openxmlformats.org/officeDocument/2006/relationships/slide" Target="slides/slide47.xml"/><Relationship Id="rId77" Type="http://schemas.openxmlformats.org/officeDocument/2006/relationships/handoutMaster" Target="handoutMasters/handoutMaster1.xml"/><Relationship Id="rId63" Type="http://schemas.openxmlformats.org/officeDocument/2006/relationships/slide" Target="slides/slide60.xml"/><Relationship Id="rId17" Type="http://schemas.openxmlformats.org/officeDocument/2006/relationships/slide" Target="slides/slide14.xml"/><Relationship Id="rId9" Type="http://schemas.openxmlformats.org/officeDocument/2006/relationships/slide" Target="slides/slide6.xml"/><Relationship Id="rId18" Type="http://schemas.openxmlformats.org/officeDocument/2006/relationships/slide" Target="slides/slide15.xml"/><Relationship Id="rId27" Type="http://schemas.openxmlformats.org/officeDocument/2006/relationships/slide" Target="slides/slide24.xml"/><Relationship Id="rId71" Type="http://schemas.openxmlformats.org/officeDocument/2006/relationships/slide" Target="slides/slide68.xml"/><Relationship Id="rId14" Type="http://schemas.openxmlformats.org/officeDocument/2006/relationships/slide" Target="slides/slide11.xml"/><Relationship Id="rId4" Type="http://schemas.openxmlformats.org/officeDocument/2006/relationships/slide" Target="slides/slide1.xml"/><Relationship Id="rId28" Type="http://schemas.openxmlformats.org/officeDocument/2006/relationships/slide" Target="slides/slide25.xml"/><Relationship Id="rId45" Type="http://schemas.openxmlformats.org/officeDocument/2006/relationships/slide" Target="slides/slide42.xml"/><Relationship Id="rId58" Type="http://schemas.openxmlformats.org/officeDocument/2006/relationships/slide" Target="slides/slide55.xml"/><Relationship Id="rId42" Type="http://schemas.openxmlformats.org/officeDocument/2006/relationships/slide" Target="slides/slide39.xml"/><Relationship Id="rId73" Type="http://schemas.openxmlformats.org/officeDocument/2006/relationships/slide" Target="slides/slide70.xml"/><Relationship Id="rId6" Type="http://schemas.openxmlformats.org/officeDocument/2006/relationships/slide" Target="slides/slide3.xml"/><Relationship Id="rId49" Type="http://schemas.openxmlformats.org/officeDocument/2006/relationships/slide" Target="slides/slide46.xml"/><Relationship Id="rId44" Type="http://schemas.openxmlformats.org/officeDocument/2006/relationships/slide" Target="slides/slide41.xml"/><Relationship Id="rId82" Type="http://schemas.openxmlformats.org/officeDocument/2006/relationships/tableStyles" Target="tableStyles.xml"/><Relationship Id="rId69" Type="http://schemas.openxmlformats.org/officeDocument/2006/relationships/slide" Target="slides/slide66.xml"/><Relationship Id="rId19" Type="http://schemas.openxmlformats.org/officeDocument/2006/relationships/slide" Target="slides/slide16.xml"/><Relationship Id="rId38" Type="http://schemas.openxmlformats.org/officeDocument/2006/relationships/slide" Target="slides/slide35.xml"/><Relationship Id="rId20" Type="http://schemas.openxmlformats.org/officeDocument/2006/relationships/slide" Target="slides/slide17.xml"/><Relationship Id="rId2" Type="http://schemas.openxmlformats.org/officeDocument/2006/relationships/slideMaster" Target="slideMasters/slideMaster2.xml"/><Relationship Id="rId46" Type="http://schemas.openxmlformats.org/officeDocument/2006/relationships/slide" Target="slides/slide43.xml"/><Relationship Id="rId57" Type="http://schemas.openxmlformats.org/officeDocument/2006/relationships/slide" Target="slides/slide54.xml"/><Relationship Id="rId59" Type="http://schemas.openxmlformats.org/officeDocument/2006/relationships/slide" Target="slides/slide56.xml"/><Relationship Id="rId35" Type="http://schemas.openxmlformats.org/officeDocument/2006/relationships/slide" Target="slides/slide32.xml"/><Relationship Id="rId51" Type="http://schemas.openxmlformats.org/officeDocument/2006/relationships/slide" Target="slides/slide48.xml"/><Relationship Id="rId55" Type="http://schemas.openxmlformats.org/officeDocument/2006/relationships/slide" Target="slides/slide52.xml"/><Relationship Id="rId31" Type="http://schemas.openxmlformats.org/officeDocument/2006/relationships/slide" Target="slides/slide28.xml"/><Relationship Id="rId34" Type="http://schemas.openxmlformats.org/officeDocument/2006/relationships/slide" Target="slides/slide31.xml"/><Relationship Id="rId40" Type="http://schemas.openxmlformats.org/officeDocument/2006/relationships/slide" Target="slides/slide37.xml"/><Relationship Id="rId62" Type="http://schemas.openxmlformats.org/officeDocument/2006/relationships/slide" Target="slides/slide59.xml"/><Relationship Id="rId66" Type="http://schemas.openxmlformats.org/officeDocument/2006/relationships/slide" Target="slides/slide63.xml"/><Relationship Id="rId36" Type="http://schemas.openxmlformats.org/officeDocument/2006/relationships/slide" Target="slides/slide33.xml"/><Relationship Id="rId72" Type="http://schemas.openxmlformats.org/officeDocument/2006/relationships/slide" Target="slides/slide69.xml"/><Relationship Id="rId1" Type="http://schemas.openxmlformats.org/officeDocument/2006/relationships/slideMaster" Target="slideMasters/slideMaster1.xml"/><Relationship Id="rId24" Type="http://schemas.openxmlformats.org/officeDocument/2006/relationships/slide" Target="slides/slide21.xml"/><Relationship Id="rId47" Type="http://schemas.openxmlformats.org/officeDocument/2006/relationships/slide" Target="slides/slide44.xml"/><Relationship Id="rId56" Type="http://schemas.openxmlformats.org/officeDocument/2006/relationships/slide" Target="slides/slide53.xml"/><Relationship Id="rId48" Type="http://schemas.openxmlformats.org/officeDocument/2006/relationships/slide" Target="slides/slide45.xml"/><Relationship Id="rId75" Type="http://schemas.openxmlformats.org/officeDocument/2006/relationships/slide" Target="slides/slide72.xml"/><Relationship Id="rId8" Type="http://schemas.openxmlformats.org/officeDocument/2006/relationships/slide" Target="slides/slide5.xml"/><Relationship Id="rId13" Type="http://schemas.openxmlformats.org/officeDocument/2006/relationships/slide" Target="slides/slide10.xml"/><Relationship Id="rId32" Type="http://schemas.openxmlformats.org/officeDocument/2006/relationships/slide" Target="slides/slide29.xml"/><Relationship Id="rId37" Type="http://schemas.openxmlformats.org/officeDocument/2006/relationships/slide" Target="slides/slide34.xml"/><Relationship Id="rId52" Type="http://schemas.openxmlformats.org/officeDocument/2006/relationships/slide" Target="slides/slide49.xml"/><Relationship Id="rId65" Type="http://schemas.openxmlformats.org/officeDocument/2006/relationships/slide" Target="slides/slide62.xml"/><Relationship Id="rId67" Type="http://schemas.openxmlformats.org/officeDocument/2006/relationships/slide" Target="slides/slide64.xml"/><Relationship Id="rId54" Type="http://schemas.openxmlformats.org/officeDocument/2006/relationships/slide" Target="slides/slide51.xml"/><Relationship Id="rId12" Type="http://schemas.openxmlformats.org/officeDocument/2006/relationships/slide" Target="slides/slide9.xml"/><Relationship Id="rId76" Type="http://schemas.openxmlformats.org/officeDocument/2006/relationships/notesMaster" Target="notesMasters/notesMaster1.xml"/><Relationship Id="rId79" Type="http://schemas.openxmlformats.org/officeDocument/2006/relationships/presProps" Target="presProps.xml"/><Relationship Id="rId80" Type="http://schemas.openxmlformats.org/officeDocument/2006/relationships/viewProps" Target="viewProps.xml"/><Relationship Id="rId81" Type="http://schemas.openxmlformats.org/officeDocument/2006/relationships/theme" Target="theme/theme1.xml"/><Relationship Id="rId3" Type="http://schemas.openxmlformats.org/officeDocument/2006/relationships/slideMaster" Target="slideMasters/slideMaster3.xml"/><Relationship Id="rId23" Type="http://schemas.openxmlformats.org/officeDocument/2006/relationships/slide" Target="slides/slide20.xml"/><Relationship Id="rId61" Type="http://schemas.openxmlformats.org/officeDocument/2006/relationships/slide" Target="slides/slide58.xml"/><Relationship Id="rId53" Type="http://schemas.openxmlformats.org/officeDocument/2006/relationships/slide" Target="slides/slide50.xml"/><Relationship Id="rId26" Type="http://schemas.openxmlformats.org/officeDocument/2006/relationships/slide" Target="slides/slide23.xml"/><Relationship Id="rId30" Type="http://schemas.openxmlformats.org/officeDocument/2006/relationships/slide" Target="slides/slide27.xml"/><Relationship Id="rId11" Type="http://schemas.openxmlformats.org/officeDocument/2006/relationships/slide" Target="slides/slide8.xml"/><Relationship Id="rId68" Type="http://schemas.openxmlformats.org/officeDocument/2006/relationships/slide" Target="slides/slide65.xml"/><Relationship Id="rId29" Type="http://schemas.openxmlformats.org/officeDocument/2006/relationships/slide" Target="slides/slide26.xml"/><Relationship Id="rId16" Type="http://schemas.openxmlformats.org/officeDocument/2006/relationships/slide" Target="slides/slide13.xml"/><Relationship Id="rId33" Type="http://schemas.openxmlformats.org/officeDocument/2006/relationships/slide" Target="slides/slide30.xml"/><Relationship Id="rId41" Type="http://schemas.openxmlformats.org/officeDocument/2006/relationships/slide" Target="slides/slide38.xml"/><Relationship Id="rId5" Type="http://schemas.openxmlformats.org/officeDocument/2006/relationships/slide" Target="slides/slide2.xml"/><Relationship Id="rId15" Type="http://schemas.openxmlformats.org/officeDocument/2006/relationships/slide" Target="slides/slide12.xml"/><Relationship Id="rId78" Type="http://schemas.openxmlformats.org/officeDocument/2006/relationships/printerSettings" Target="printerSettings/printerSettings1.bin"/><Relationship Id="rId22" Type="http://schemas.openxmlformats.org/officeDocument/2006/relationships/slide" Target="slides/slide19.xml"/><Relationship Id="rId21"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71800" cy="457200"/>
          </a:xfrm>
          <a:prstGeom prst="rect">
            <a:avLst/>
          </a:prstGeom>
          <a:noFill/>
          <a:ln w="9525">
            <a:noFill/>
            <a:miter lim="800000"/>
            <a:headEnd/>
            <a:tailEnd/>
          </a:ln>
        </p:spPr>
        <p:txBody>
          <a:bodyPr vert="horz" wrap="square" lIns="91435" tIns="45718" rIns="91435" bIns="45718" numCol="1" anchor="t" anchorCtr="0" compatLnSpc="1">
            <a:prstTxWarp prst="textNoShape">
              <a:avLst/>
            </a:prstTxWarp>
          </a:bodyPr>
          <a:lstStyle>
            <a:lvl1pPr>
              <a:defRPr sz="1200" smtClean="0"/>
            </a:lvl1pPr>
          </a:lstStyle>
          <a:p>
            <a:pPr>
              <a:defRPr/>
            </a:pPr>
            <a:endParaRPr lang="en-US"/>
          </a:p>
        </p:txBody>
      </p:sp>
      <p:sp>
        <p:nvSpPr>
          <p:cNvPr id="3" name="Date Placeholder 2"/>
          <p:cNvSpPr>
            <a:spLocks noGrp="1"/>
          </p:cNvSpPr>
          <p:nvPr>
            <p:ph type="dt" sz="quarter" idx="1"/>
          </p:nvPr>
        </p:nvSpPr>
        <p:spPr bwMode="auto">
          <a:xfrm>
            <a:off x="3884613" y="0"/>
            <a:ext cx="2971800" cy="457200"/>
          </a:xfrm>
          <a:prstGeom prst="rect">
            <a:avLst/>
          </a:prstGeom>
          <a:noFill/>
          <a:ln w="9525">
            <a:noFill/>
            <a:miter lim="800000"/>
            <a:headEnd/>
            <a:tailEnd/>
          </a:ln>
        </p:spPr>
        <p:txBody>
          <a:bodyPr vert="horz" wrap="square" lIns="91435" tIns="45718" rIns="91435" bIns="45718" numCol="1" anchor="t" anchorCtr="0" compatLnSpc="1">
            <a:prstTxWarp prst="textNoShape">
              <a:avLst/>
            </a:prstTxWarp>
          </a:bodyPr>
          <a:lstStyle>
            <a:lvl1pPr algn="r">
              <a:defRPr sz="1200" smtClean="0"/>
            </a:lvl1pPr>
          </a:lstStyle>
          <a:p>
            <a:pPr>
              <a:defRPr/>
            </a:pPr>
            <a:fld id="{E34BE51E-FAC0-4B7F-B504-C63282858C38}" type="datetimeFigureOut">
              <a:rPr lang="en-US"/>
              <a:pPr>
                <a:defRPr/>
              </a:pPr>
              <a:t>8/3/11</a:t>
            </a:fld>
            <a:endParaRPr lang="en-US"/>
          </a:p>
        </p:txBody>
      </p:sp>
      <p:sp>
        <p:nvSpPr>
          <p:cNvPr id="4" name="Footer Placeholder 3"/>
          <p:cNvSpPr>
            <a:spLocks noGrp="1"/>
          </p:cNvSpPr>
          <p:nvPr>
            <p:ph type="ftr" sz="quarter" idx="2"/>
          </p:nvPr>
        </p:nvSpPr>
        <p:spPr bwMode="auto">
          <a:xfrm>
            <a:off x="0" y="8685213"/>
            <a:ext cx="2971800" cy="457200"/>
          </a:xfrm>
          <a:prstGeom prst="rect">
            <a:avLst/>
          </a:prstGeom>
          <a:noFill/>
          <a:ln w="9525">
            <a:noFill/>
            <a:miter lim="800000"/>
            <a:headEnd/>
            <a:tailEnd/>
          </a:ln>
        </p:spPr>
        <p:txBody>
          <a:bodyPr vert="horz" wrap="square" lIns="91435" tIns="45718" rIns="91435" bIns="45718" numCol="1" anchor="b" anchorCtr="0" compatLnSpc="1">
            <a:prstTxWarp prst="textNoShape">
              <a:avLst/>
            </a:prstTxWarp>
          </a:bodyPr>
          <a:lstStyle>
            <a:lvl1pPr>
              <a:defRPr sz="1200" smtClean="0"/>
            </a:lvl1pPr>
          </a:lstStyle>
          <a:p>
            <a:pPr>
              <a:defRPr/>
            </a:pPr>
            <a:endParaRPr lang="en-US"/>
          </a:p>
        </p:txBody>
      </p:sp>
      <p:sp>
        <p:nvSpPr>
          <p:cNvPr id="5" name="Slide Number Placeholder 4"/>
          <p:cNvSpPr>
            <a:spLocks noGrp="1"/>
          </p:cNvSpPr>
          <p:nvPr>
            <p:ph type="sldNum" sz="quarter" idx="3"/>
          </p:nvPr>
        </p:nvSpPr>
        <p:spPr bwMode="auto">
          <a:xfrm>
            <a:off x="3884613" y="8685213"/>
            <a:ext cx="2971800" cy="457200"/>
          </a:xfrm>
          <a:prstGeom prst="rect">
            <a:avLst/>
          </a:prstGeom>
          <a:noFill/>
          <a:ln w="9525">
            <a:noFill/>
            <a:miter lim="800000"/>
            <a:headEnd/>
            <a:tailEnd/>
          </a:ln>
        </p:spPr>
        <p:txBody>
          <a:bodyPr vert="horz" wrap="square" lIns="91435" tIns="45718" rIns="91435" bIns="45718" numCol="1" anchor="b" anchorCtr="0" compatLnSpc="1">
            <a:prstTxWarp prst="textNoShape">
              <a:avLst/>
            </a:prstTxWarp>
          </a:bodyPr>
          <a:lstStyle>
            <a:lvl1pPr algn="r">
              <a:defRPr sz="1200" smtClean="0"/>
            </a:lvl1pPr>
          </a:lstStyle>
          <a:p>
            <a:pPr>
              <a:defRPr/>
            </a:pPr>
            <a:fld id="{366BDB47-39CB-41BC-9475-6A92A0822BD2}"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35" tIns="45718" rIns="91435" bIns="45718" numCol="1" anchor="t" anchorCtr="0" compatLnSpc="1">
            <a:prstTxWarp prst="textNoShape">
              <a:avLst/>
            </a:prstTxWarp>
          </a:bodyPr>
          <a:lstStyle>
            <a:lvl1pPr>
              <a:defRPr sz="1200" smtClean="0"/>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p:spPr>
        <p:txBody>
          <a:bodyPr vert="horz" wrap="square" lIns="91435" tIns="45718" rIns="91435" bIns="45718" numCol="1" anchor="t" anchorCtr="0" compatLnSpc="1">
            <a:prstTxWarp prst="textNoShape">
              <a:avLst/>
            </a:prstTxWarp>
          </a:bodyPr>
          <a:lstStyle>
            <a:lvl1pPr algn="r">
              <a:defRPr sz="1200" smtClean="0"/>
            </a:lvl1pPr>
          </a:lstStyle>
          <a:p>
            <a:pPr>
              <a:defRPr/>
            </a:pPr>
            <a:endParaRPr lang="en-US"/>
          </a:p>
        </p:txBody>
      </p:sp>
      <p:sp>
        <p:nvSpPr>
          <p:cNvPr id="522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p:spPr>
        <p:txBody>
          <a:bodyPr vert="horz" wrap="square" lIns="91435" tIns="45718" rIns="91435" bIns="4571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p:spPr>
        <p:txBody>
          <a:bodyPr vert="horz" wrap="square" lIns="91435" tIns="45718" rIns="91435" bIns="45718" numCol="1" anchor="b" anchorCtr="0" compatLnSpc="1">
            <a:prstTxWarp prst="textNoShape">
              <a:avLst/>
            </a:prstTxWarp>
          </a:bodyPr>
          <a:lstStyle>
            <a:lvl1pPr>
              <a:defRPr sz="1200" smtClean="0"/>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p:spPr>
        <p:txBody>
          <a:bodyPr vert="horz" wrap="square" lIns="91435" tIns="45718" rIns="91435" bIns="45718" numCol="1" anchor="b" anchorCtr="0" compatLnSpc="1">
            <a:prstTxWarp prst="textNoShape">
              <a:avLst/>
            </a:prstTxWarp>
          </a:bodyPr>
          <a:lstStyle>
            <a:lvl1pPr algn="r">
              <a:defRPr sz="1200" smtClean="0"/>
            </a:lvl1pPr>
          </a:lstStyle>
          <a:p>
            <a:pPr>
              <a:defRPr/>
            </a:pPr>
            <a:fld id="{A6FD5CDA-97C7-4D2B-8109-D49EF006949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F4E2F05C-4751-4DFB-A550-BAFDD3999EDE}" type="slidenum">
              <a:rPr lang="en-US"/>
              <a:pPr/>
              <a:t>1</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smtClean="0"/>
              <a:t>The Title Slide: Add the name of the presentation, the appropriate division or presenter and date of the presentation.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C677809B-C66D-4FE7-A5AE-5A2018A126B8}" type="slidenum">
              <a:rPr lang="en-US"/>
              <a:pPr/>
              <a:t>13</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smtClean="0"/>
              <a:t>Basic content slide: Add slide title and slide text in the appropriate places. To create a new slide, go to “Insert &gt; New Slide” from the main menu.</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763EDF86-8226-4346-A6E0-CC7EDFE5DB0F}" type="slidenum">
              <a:rPr lang="en-US"/>
              <a:pPr/>
              <a:t>14</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smtClean="0"/>
              <a:t>Basic content slide: Add slide title and slide text in the appropriate places. To create a new slide, go to “Insert &gt; New Slide” from the main menu.</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8AC82380-4AAF-4B86-B183-C8A7724B137C}" type="slidenum">
              <a:rPr lang="en-US"/>
              <a:pPr/>
              <a:t>16</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smtClean="0"/>
              <a:t>Basic content slide: Add slide title and slide text in the appropriate places. To create a new slide, go to “Insert &gt; New Slide” from the main menu.</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E8150705-33D3-446C-BF37-20CF55977B52}" type="slidenum">
              <a:rPr lang="en-US"/>
              <a:pPr/>
              <a:t>17</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smtClean="0"/>
              <a:t>Basic content slide: Add slide title and slide text in the appropriate places. To create a new slide, go to “Insert &gt; New Slide” from the main menu.</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9F5A33C0-112D-4EF2-B18B-41D84533C961}" type="slidenum">
              <a:rPr lang="en-US"/>
              <a:pPr/>
              <a:t>19</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smtClean="0"/>
              <a:t>Basic content slide: Add slide title and slide text in the appropriate places. To create a new slide, go to “Insert &gt; New Slide” from the main menu.</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E3C8C263-38EA-44B0-896D-B0A74EC9FE32}" type="slidenum">
              <a:rPr lang="en-US"/>
              <a:pPr/>
              <a:t>20</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smtClean="0"/>
              <a:t>Basic content slide: Add slide title and slide text in the appropriate places. To create a new slide, go to “Insert &gt; New Slide” from the main menu.</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A23FDD1B-2330-4F64-A261-FA7C57A9E8DC}" type="slidenum">
              <a:rPr lang="en-US"/>
              <a:pPr/>
              <a:t>21</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smtClean="0"/>
              <a:t>Basic content slide: Add slide title and slide text in the appropriate places. To create a new slide, go to “Insert &gt; New Slide” from the main menu.</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4FE270E3-0EDE-4F11-9D35-E37CE2E50C0E}" type="slidenum">
              <a:rPr lang="en-US"/>
              <a:pPr/>
              <a:t>22</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r>
              <a:rPr lang="en-US" smtClean="0"/>
              <a:t>Basic content slide: Add slide title and slide text in the appropriate places. To create a new slide, go to “Insert &gt; New Slide” from the main menu.</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A003C41F-E384-4DF4-9D8D-C4AF0C903549}" type="slidenum">
              <a:rPr lang="en-US"/>
              <a:pPr/>
              <a:t>23</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en-US" smtClean="0"/>
              <a:t>Basic content slide: Add slide title and slide text in the appropriate places. To create a new slide, go to “Insert &gt; New Slide” from the main menu.</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ED5521C3-C8B3-48A5-A9E4-1976C423FD5E}" type="slidenum">
              <a:rPr lang="en-US"/>
              <a:pPr/>
              <a:t>24</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r>
              <a:rPr lang="en-US" smtClean="0"/>
              <a:t>Basic content slide: Add slide title and slide text in the appropriate places. To create a new slide, go to “Insert &gt; New Slide” from the main menu.</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7A2C8E38-EAB0-4329-99FD-6667B578A8F4}" type="slidenum">
              <a:rPr lang="en-US"/>
              <a:pPr/>
              <a:t>2</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smtClean="0"/>
              <a:t>Basic content slide: Add slide title and slide text in the appropriate places. To create a new slide, go to “Insert &gt; New Slide” from the main menu.</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4D98F1FE-2CF2-4A96-8792-B671B9E211F2}" type="slidenum">
              <a:rPr lang="en-US"/>
              <a:pPr/>
              <a:t>25</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r>
              <a:rPr lang="en-US" smtClean="0"/>
              <a:t>Basic content slide: Add slide title and slide text in the appropriate places. To create a new slide, go to “Insert &gt; New Slide” from the main menu.</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11DA293A-D1D2-41DF-ADA1-80D7888DE2B5}" type="slidenum">
              <a:rPr lang="en-US"/>
              <a:pPr/>
              <a:t>26</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US" smtClean="0"/>
              <a:t>Basic content slide: Add slide title and slide text in the appropriate places. To create a new slide, go to “Insert &gt; New Slide” from the main menu.</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B4D9E196-253F-45D8-ADE6-7FA0B1C5085B}" type="slidenum">
              <a:rPr lang="en-US"/>
              <a:pPr/>
              <a:t>28</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r>
              <a:rPr lang="en-US" smtClean="0"/>
              <a:t>Basic content slide: Add slide title and slide text in the appropriate places. To create a new slide, go to “Insert &gt; New Slide” from the main menu.</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9DED98E0-660E-455E-87C4-D156E1F912DE}" type="slidenum">
              <a:rPr lang="en-US" sz="1200"/>
              <a:pPr algn="r"/>
              <a:t>29</a:t>
            </a:fld>
            <a:endParaRPr lang="en-US" sz="120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r>
              <a:rPr lang="en-US" smtClean="0"/>
              <a:t>Basic content slide: Add slide title and slide text in the appropriate places. To create a new slide, go to “Insert &gt; New Slide” from the main menu.</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6C0031BF-C027-453E-AA20-2EC59EBDE784}" type="slidenum">
              <a:rPr lang="en-US"/>
              <a:pPr/>
              <a:t>30</a:t>
            </a:fld>
            <a:endParaRPr 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r>
              <a:rPr lang="en-US" smtClean="0"/>
              <a:t>Basic content slide: Add slide title and slide text in the appropriate places. To create a new slide, go to “Insert &gt; New Slide” from the main menu.</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C8A86E68-8E2F-4C93-8313-A18B53A90BB7}" type="slidenum">
              <a:rPr lang="en-US"/>
              <a:pPr/>
              <a:t>31</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r>
              <a:rPr lang="en-US" smtClean="0"/>
              <a:t>Basic content slide: Add slide title and slide text in the appropriate places. To create a new slide, go to “Insert &gt; New Slide” from the main menu.</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994A931C-6D48-4DC2-B0F9-1785218CA597}" type="slidenum">
              <a:rPr lang="en-US"/>
              <a:pPr/>
              <a:t>32</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r>
              <a:rPr lang="en-US" smtClean="0"/>
              <a:t>Basic content slide: Add slide title and slide text in the appropriate places. To create a new slide, go to “Insert &gt; New Slide” from the main menu.</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E8D3D2FE-FAED-472B-A9A2-EC9E70AF0889}" type="slidenum">
              <a:rPr lang="en-US" sz="1200"/>
              <a:pPr algn="r"/>
              <a:t>33</a:t>
            </a:fld>
            <a:endParaRPr lang="en-US" sz="120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r>
              <a:rPr lang="en-US" smtClean="0"/>
              <a:t>Basic content slide: Add slide title and slide text in the appropriate places. To create a new slide, go to “Insert &gt; New Slide” from the main menu.</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A452ED71-C61C-47CC-A0E4-5DECF00307E9}" type="slidenum">
              <a:rPr lang="en-US"/>
              <a:pPr/>
              <a:t>35</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r>
              <a:rPr lang="en-US" smtClean="0"/>
              <a:t>Basic content slide: Add slide title and slide text in the appropriate places. To create a new slide, go to “Insert &gt; New Slide” from the main menu.</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481B63CE-914D-42BD-B78E-081B47E63908}" type="slidenum">
              <a:rPr lang="en-US"/>
              <a:pPr/>
              <a:t>36</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r>
              <a:rPr lang="en-US" smtClean="0"/>
              <a:t>Basic content slide: Add slide title and slide text in the appropriate places. To create a new slide, go to “Insert &gt; New Slide” from the main menu.</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B2E9BFC8-A9BE-4CD5-B427-75E0E00EEA48}" type="slidenum">
              <a:rPr lang="en-US"/>
              <a:pPr/>
              <a:t>4</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smtClean="0"/>
              <a:t>Basic content slide: Add slide title and slide text in the appropriate places. To create a new slide, go to “Insert &gt; New Slide” from the main menu.</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208E1A03-F5B7-47AF-9232-FE13BCE30F00}" type="slidenum">
              <a:rPr lang="en-US"/>
              <a:pPr/>
              <a:t>37</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r>
              <a:rPr lang="en-US" smtClean="0"/>
              <a:t>Basic content slide: Add slide title and slide text in the appropriate places. To create a new slide, go to “Insert &gt; New Slide” from the main menu.</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3B85EE41-CC98-42C8-8F36-F412185C6A4D}" type="slidenum">
              <a:rPr lang="en-US"/>
              <a:pPr/>
              <a:t>38</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r>
              <a:rPr lang="en-US" smtClean="0"/>
              <a:t>Basic content slide: Add slide title and slide text in the appropriate places. To create a new slide, go to “Insert &gt; New Slide” from the main menu.</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4532D6B9-729E-458C-ACC0-883A2677DF11}" type="slidenum">
              <a:rPr lang="en-US"/>
              <a:pPr/>
              <a:t>39</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r>
              <a:rPr lang="en-US" smtClean="0"/>
              <a:t>Basic content slide: Add slide title and slide text in the appropriate places. To create a new slide, go to “Insert &gt; New Slide” from the main menu.</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020A3C4C-2753-4219-9B91-28CB1990FFC6}" type="slidenum">
              <a:rPr lang="en-US"/>
              <a:pPr/>
              <a:t>40</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r>
              <a:rPr lang="en-US" smtClean="0"/>
              <a:t>Basic content slide: Add slide title and slide text in the appropriate places. To create a new slide, go to “Insert &gt; New Slide” from the main menu.</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1F4F9116-C4CF-48D9-A7EA-D4F46B1BF68C}" type="slidenum">
              <a:rPr lang="en-US"/>
              <a:pPr/>
              <a:t>41</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en-US" smtClean="0"/>
              <a:t>Basic content slide: Add slide title and slide text in the appropriate places. To create a new slide, go to “Insert &gt; New Slide” from the main menu.</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7ED5C2C2-A2DB-4502-8E00-AFE6801B912D}" type="slidenum">
              <a:rPr lang="en-US"/>
              <a:pPr/>
              <a:t>42</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r>
              <a:rPr lang="en-US" smtClean="0"/>
              <a:t>Basic content slide: Add slide title and slide text in the appropriate places. To create a new slide, go to “Insert &gt; New Slide” from the main menu.</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7C7FBE4D-227A-4D61-A87B-DFEFBDBC65D8}" type="slidenum">
              <a:rPr lang="en-US"/>
              <a:pPr/>
              <a:t>45</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r>
              <a:rPr lang="en-US" smtClean="0"/>
              <a:t>Basic content slide: Add slide title and slide text in the appropriate places. To create a new slide, go to “Insert &gt; New Slide” from the main menu.</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319C6022-370F-458D-980B-97D1D160DA8A}" type="slidenum">
              <a:rPr lang="en-US"/>
              <a:pPr/>
              <a:t>46</a:t>
            </a:fld>
            <a:endParaRPr 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r>
              <a:rPr lang="en-US" smtClean="0"/>
              <a:t>Basic content slide: Add slide title and slide text in the appropriate places. To create a new slide, go to “Insert &gt; New Slide” from the main menu.</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1E2B7C95-5698-42A4-B6FC-3CB9EE3D68D9}" type="slidenum">
              <a:rPr lang="en-US"/>
              <a:pPr/>
              <a:t>47</a:t>
            </a:fld>
            <a:endParaRPr 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r>
              <a:rPr lang="en-US" smtClean="0"/>
              <a:t>Basic content slide: Add slide title and slide text in the appropriate places. To create a new slide, go to “Insert &gt; New Slide” from the main menu.</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D5972C72-5DEF-4BC2-A468-7BC031747BE4}" type="slidenum">
              <a:rPr lang="en-US"/>
              <a:pPr/>
              <a:t>48</a:t>
            </a:fld>
            <a:endParaRPr 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r>
              <a:rPr lang="en-US" smtClean="0"/>
              <a:t>Basic content slide: Add slide title and slide text in the appropriate places. To create a new slide, go to “Insert &gt; New Slide” from the main menu.</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97577BF2-40E1-487C-BF4A-B839AB283FAC}" type="slidenum">
              <a:rPr lang="en-US"/>
              <a:pPr/>
              <a:t>5</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r>
              <a:rPr lang="en-US" smtClean="0"/>
              <a:t>Basic content slide: Add slide title and slide text in the appropriate places. To create a new slide, go to “Insert &gt; New Slide” from the main menu.</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EBE65E26-52CE-4EA3-8973-C767C0ADBEF2}" type="slidenum">
              <a:rPr lang="en-US"/>
              <a:pPr/>
              <a:t>49</a:t>
            </a:fld>
            <a:endParaRPr 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r>
              <a:rPr lang="en-US" smtClean="0"/>
              <a:t>Basic content slide: Add slide title and slide text in the appropriate places. To create a new slide, go to “Insert &gt; New Slide” from the main menu.</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5026C940-0744-4180-9A6F-66945F6AC560}" type="slidenum">
              <a:rPr lang="en-US"/>
              <a:pPr/>
              <a:t>50</a:t>
            </a:fld>
            <a:endParaRPr 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r>
              <a:rPr lang="en-US" smtClean="0"/>
              <a:t>Basic content slide: Add slide title and slide text in the appropriate places. To create a new slide, go to “Insert &gt; New Slide” from the main menu.</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E073CB93-C927-4679-86E5-523411C023FC}" type="slidenum">
              <a:rPr lang="en-US"/>
              <a:pPr/>
              <a:t>51</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r>
              <a:rPr lang="en-US" smtClean="0"/>
              <a:t>Basic content slide: Add slide title and slide text in the appropriate places. To create a new slide, go to “Insert &gt; New Slide” from the main menu.</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2824D649-1390-4AFE-9155-A8A962F6C5ED}" type="slidenum">
              <a:rPr lang="en-US" sz="1200"/>
              <a:pPr algn="r"/>
              <a:t>52</a:t>
            </a:fld>
            <a:endParaRPr lang="en-US" sz="120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r>
              <a:rPr lang="en-US" smtClean="0"/>
              <a:t>Basic content slide: Add slide title and slide text in the appropriate places. To create a new slide, go to “Insert &gt; New Slide” from the main menu.</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E5F92578-D171-4392-ABB7-50C1E769F5BA}" type="slidenum">
              <a:rPr lang="en-US"/>
              <a:pPr/>
              <a:t>53</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r>
              <a:rPr lang="en-US" smtClean="0"/>
              <a:t>Basic content slide: Add slide title and slide text in the appropriate places. To create a new slide, go to “Insert &gt; New Slide” from the main menu.</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E5F92578-D171-4392-ABB7-50C1E769F5BA}" type="slidenum">
              <a:rPr lang="en-US"/>
              <a:pPr/>
              <a:t>54</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r>
              <a:rPr lang="en-US" smtClean="0"/>
              <a:t>Basic content slide: Add slide title and slide text in the appropriate places. To create a new slide, go to “Insert &gt; New Slide” from the main menu.</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E5F92578-D171-4392-ABB7-50C1E769F5BA}" type="slidenum">
              <a:rPr lang="en-US"/>
              <a:pPr/>
              <a:t>55</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r>
              <a:rPr lang="en-US" smtClean="0"/>
              <a:t>Basic content slide: Add slide title and slide text in the appropriate places. To create a new slide, go to “Insert &gt; New Slide” from the main menu.</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E5F92578-D171-4392-ABB7-50C1E769F5BA}" type="slidenum">
              <a:rPr lang="en-US"/>
              <a:pPr/>
              <a:t>56</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r>
              <a:rPr lang="en-US" smtClean="0"/>
              <a:t>Basic content slide: Add slide title and slide text in the appropriate places. To create a new slide, go to “Insert &gt; New Slide” from the main menu.</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E5F92578-D171-4392-ABB7-50C1E769F5BA}" type="slidenum">
              <a:rPr lang="en-US"/>
              <a:pPr/>
              <a:t>57</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r>
              <a:rPr lang="en-US" smtClean="0"/>
              <a:t>Basic content slide: Add slide title and slide text in the appropriate places. To create a new slide, go to “Insert &gt; New Slide” from the main menu.</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34957848-A9F6-4EA7-9DEE-2C541978BF11}" type="slidenum">
              <a:rPr lang="en-US"/>
              <a:pPr/>
              <a:t>72</a:t>
            </a:fld>
            <a:endParaRPr 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r>
              <a:rPr lang="en-US" smtClean="0"/>
              <a:t>Basic content slide: Add slide title and slide text in the appropriate places. To create a new slide, go to “Insert &gt; New Slide” from the main menu.</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F9EF0964-41D3-482F-99F3-925FA2EF5A20}" type="slidenum">
              <a:rPr lang="en-US"/>
              <a:pPr/>
              <a:t>8</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r>
              <a:rPr lang="en-US" smtClean="0"/>
              <a:t>Basic content slide: Add slide title and slide text in the appropriate places. To create a new slide, go to “Insert &gt; New Slide” from the main menu.</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77085571-9C3E-41BB-B01A-69E407C25967}" type="slidenum">
              <a:rPr lang="en-US"/>
              <a:pPr/>
              <a:t>9</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US" smtClean="0"/>
              <a:t>Basic content slide: Add slide title and slide text in the appropriate places. To create a new slide, go to “Insert &gt; New Slide” from the main menu.</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7699118B-B805-4253-9905-D7482CF24E2C}" type="slidenum">
              <a:rPr lang="en-US"/>
              <a:pPr/>
              <a:t>10</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smtClean="0"/>
              <a:t>Basic content slide: Add slide title and slide text in the appropriate places. To create a new slide, go to “Insert &gt; New Slide” from the main menu.</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563BFEC6-EDBA-443B-B875-8C49CD1B6962}" type="slidenum">
              <a:rPr lang="en-US"/>
              <a:pPr/>
              <a:t>11</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US" smtClean="0"/>
              <a:t>Basic content slide: Add slide title and slide text in the appropriate places. To create a new slide, go to “Insert &gt; New Slide” from the main menu.</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97D339B2-B89F-4CB4-956F-5788A88E7FAB}" type="slidenum">
              <a:rPr lang="en-US"/>
              <a:pPr/>
              <a:t>12</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smtClean="0"/>
              <a:t>Basic content slide: Add slide title and slide text in the appropriate places. To create a new slide, go to “Insert &gt; New Slide” from the main menu.</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3"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66838"/>
            <a:ext cx="2057400" cy="4759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366838"/>
            <a:ext cx="6019800" cy="47593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4" name="Picture 61" descr="its_bkgd_bwtitle"/>
          <p:cNvPicPr>
            <a:picLocks noChangeAspect="1" noChangeArrowheads="1"/>
          </p:cNvPicPr>
          <p:nvPr/>
        </p:nvPicPr>
        <p:blipFill>
          <a:blip r:embed="rId2" cstate="print"/>
          <a:srcRect t="33701"/>
          <a:stretch>
            <a:fillRect/>
          </a:stretch>
        </p:blipFill>
        <p:spPr bwMode="auto">
          <a:xfrm>
            <a:off x="0" y="0"/>
            <a:ext cx="9144000" cy="2960688"/>
          </a:xfrm>
          <a:prstGeom prst="rect">
            <a:avLst/>
          </a:prstGeom>
          <a:noFill/>
          <a:ln w="9525">
            <a:noFill/>
            <a:miter lim="800000"/>
            <a:headEnd/>
            <a:tailEnd/>
          </a:ln>
        </p:spPr>
      </p:pic>
      <p:pic>
        <p:nvPicPr>
          <p:cNvPr id="5" name="Picture 8" descr="its_bkgd_khaki_title2"/>
          <p:cNvPicPr>
            <a:picLocks noChangeAspect="1" noChangeArrowheads="1"/>
          </p:cNvPicPr>
          <p:nvPr/>
        </p:nvPicPr>
        <p:blipFill>
          <a:blip r:embed="rId3" cstate="print"/>
          <a:srcRect/>
          <a:stretch>
            <a:fillRect/>
          </a:stretch>
        </p:blipFill>
        <p:spPr bwMode="hidden">
          <a:xfrm>
            <a:off x="0" y="0"/>
            <a:ext cx="9144000" cy="6858000"/>
          </a:xfrm>
          <a:prstGeom prst="rect">
            <a:avLst/>
          </a:prstGeom>
          <a:noFill/>
          <a:ln w="9525">
            <a:noFill/>
            <a:miter lim="800000"/>
            <a:headEnd/>
            <a:tailEnd/>
          </a:ln>
        </p:spPr>
      </p:pic>
      <p:grpSp>
        <p:nvGrpSpPr>
          <p:cNvPr id="6" name="Group 60"/>
          <p:cNvGrpSpPr>
            <a:grpSpLocks/>
          </p:cNvGrpSpPr>
          <p:nvPr userDrawn="1"/>
        </p:nvGrpSpPr>
        <p:grpSpPr bwMode="auto">
          <a:xfrm>
            <a:off x="2719388" y="657225"/>
            <a:ext cx="3706812" cy="958850"/>
            <a:chOff x="1713" y="414"/>
            <a:chExt cx="2335" cy="604"/>
          </a:xfrm>
        </p:grpSpPr>
        <p:sp>
          <p:nvSpPr>
            <p:cNvPr id="7" name="Freeform 13"/>
            <p:cNvSpPr>
              <a:spLocks/>
            </p:cNvSpPr>
            <p:nvPr userDrawn="1"/>
          </p:nvSpPr>
          <p:spPr bwMode="white">
            <a:xfrm>
              <a:off x="2382" y="793"/>
              <a:ext cx="34" cy="69"/>
            </a:xfrm>
            <a:custGeom>
              <a:avLst/>
              <a:gdLst/>
              <a:ahLst/>
              <a:cxnLst>
                <a:cxn ang="0">
                  <a:pos x="0" y="0"/>
                </a:cxn>
                <a:cxn ang="0">
                  <a:pos x="24" y="0"/>
                </a:cxn>
                <a:cxn ang="0">
                  <a:pos x="24" y="3"/>
                </a:cxn>
                <a:cxn ang="0">
                  <a:pos x="23" y="3"/>
                </a:cxn>
                <a:cxn ang="0">
                  <a:pos x="17" y="9"/>
                </a:cxn>
                <a:cxn ang="0">
                  <a:pos x="17" y="39"/>
                </a:cxn>
                <a:cxn ang="0">
                  <a:pos x="23" y="45"/>
                </a:cxn>
                <a:cxn ang="0">
                  <a:pos x="24" y="45"/>
                </a:cxn>
                <a:cxn ang="0">
                  <a:pos x="24" y="48"/>
                </a:cxn>
                <a:cxn ang="0">
                  <a:pos x="0" y="48"/>
                </a:cxn>
                <a:cxn ang="0">
                  <a:pos x="0" y="45"/>
                </a:cxn>
                <a:cxn ang="0">
                  <a:pos x="1" y="45"/>
                </a:cxn>
                <a:cxn ang="0">
                  <a:pos x="7" y="40"/>
                </a:cxn>
                <a:cxn ang="0">
                  <a:pos x="7" y="9"/>
                </a:cxn>
                <a:cxn ang="0">
                  <a:pos x="1" y="3"/>
                </a:cxn>
                <a:cxn ang="0">
                  <a:pos x="0" y="3"/>
                </a:cxn>
                <a:cxn ang="0">
                  <a:pos x="0" y="0"/>
                </a:cxn>
              </a:cxnLst>
              <a:rect l="0" t="0" r="r" b="b"/>
              <a:pathLst>
                <a:path w="24" h="48">
                  <a:moveTo>
                    <a:pt x="0" y="0"/>
                  </a:moveTo>
                  <a:cubicBezTo>
                    <a:pt x="24" y="0"/>
                    <a:pt x="24" y="0"/>
                    <a:pt x="24" y="0"/>
                  </a:cubicBezTo>
                  <a:cubicBezTo>
                    <a:pt x="24" y="3"/>
                    <a:pt x="24" y="3"/>
                    <a:pt x="24" y="3"/>
                  </a:cubicBezTo>
                  <a:cubicBezTo>
                    <a:pt x="23" y="3"/>
                    <a:pt x="23" y="3"/>
                    <a:pt x="23" y="3"/>
                  </a:cubicBezTo>
                  <a:cubicBezTo>
                    <a:pt x="19" y="3"/>
                    <a:pt x="17" y="5"/>
                    <a:pt x="17" y="9"/>
                  </a:cubicBezTo>
                  <a:cubicBezTo>
                    <a:pt x="17" y="39"/>
                    <a:pt x="17" y="39"/>
                    <a:pt x="17" y="39"/>
                  </a:cubicBezTo>
                  <a:cubicBezTo>
                    <a:pt x="17" y="43"/>
                    <a:pt x="18" y="45"/>
                    <a:pt x="23" y="45"/>
                  </a:cubicBezTo>
                  <a:cubicBezTo>
                    <a:pt x="24" y="45"/>
                    <a:pt x="24" y="45"/>
                    <a:pt x="24" y="45"/>
                  </a:cubicBezTo>
                  <a:cubicBezTo>
                    <a:pt x="24" y="48"/>
                    <a:pt x="24" y="48"/>
                    <a:pt x="24" y="48"/>
                  </a:cubicBezTo>
                  <a:cubicBezTo>
                    <a:pt x="0" y="48"/>
                    <a:pt x="0" y="48"/>
                    <a:pt x="0" y="48"/>
                  </a:cubicBezTo>
                  <a:cubicBezTo>
                    <a:pt x="0" y="45"/>
                    <a:pt x="0" y="45"/>
                    <a:pt x="0" y="45"/>
                  </a:cubicBezTo>
                  <a:cubicBezTo>
                    <a:pt x="1" y="45"/>
                    <a:pt x="1" y="45"/>
                    <a:pt x="1" y="45"/>
                  </a:cubicBezTo>
                  <a:cubicBezTo>
                    <a:pt x="5" y="45"/>
                    <a:pt x="7" y="43"/>
                    <a:pt x="7" y="40"/>
                  </a:cubicBezTo>
                  <a:cubicBezTo>
                    <a:pt x="7" y="9"/>
                    <a:pt x="7" y="9"/>
                    <a:pt x="7" y="9"/>
                  </a:cubicBezTo>
                  <a:cubicBezTo>
                    <a:pt x="7" y="5"/>
                    <a:pt x="5" y="3"/>
                    <a:pt x="1" y="3"/>
                  </a:cubicBezTo>
                  <a:cubicBezTo>
                    <a:pt x="0" y="3"/>
                    <a:pt x="0" y="3"/>
                    <a:pt x="0" y="3"/>
                  </a:cubicBezTo>
                  <a:lnTo>
                    <a:pt x="0" y="0"/>
                  </a:lnTo>
                  <a:close/>
                </a:path>
              </a:pathLst>
            </a:custGeom>
            <a:solidFill>
              <a:srgbClr val="FFFFFF"/>
            </a:solidFill>
            <a:ln w="9525">
              <a:noFill/>
              <a:round/>
              <a:headEnd/>
              <a:tailEnd/>
            </a:ln>
          </p:spPr>
          <p:txBody>
            <a:bodyPr/>
            <a:lstStyle/>
            <a:p>
              <a:pPr>
                <a:defRPr/>
              </a:pPr>
              <a:endParaRPr lang="en-US"/>
            </a:p>
          </p:txBody>
        </p:sp>
        <p:sp>
          <p:nvSpPr>
            <p:cNvPr id="8" name="Freeform 14"/>
            <p:cNvSpPr>
              <a:spLocks/>
            </p:cNvSpPr>
            <p:nvPr userDrawn="1"/>
          </p:nvSpPr>
          <p:spPr bwMode="white">
            <a:xfrm>
              <a:off x="2437" y="793"/>
              <a:ext cx="83" cy="69"/>
            </a:xfrm>
            <a:custGeom>
              <a:avLst/>
              <a:gdLst/>
              <a:ahLst/>
              <a:cxnLst>
                <a:cxn ang="0">
                  <a:pos x="10" y="39"/>
                </a:cxn>
                <a:cxn ang="0">
                  <a:pos x="18" y="45"/>
                </a:cxn>
                <a:cxn ang="0">
                  <a:pos x="18" y="48"/>
                </a:cxn>
                <a:cxn ang="0">
                  <a:pos x="0" y="48"/>
                </a:cxn>
                <a:cxn ang="0">
                  <a:pos x="0" y="45"/>
                </a:cxn>
                <a:cxn ang="0">
                  <a:pos x="0" y="45"/>
                </a:cxn>
                <a:cxn ang="0">
                  <a:pos x="6" y="40"/>
                </a:cxn>
                <a:cxn ang="0">
                  <a:pos x="6" y="5"/>
                </a:cxn>
                <a:cxn ang="0">
                  <a:pos x="0" y="3"/>
                </a:cxn>
                <a:cxn ang="0">
                  <a:pos x="0" y="0"/>
                </a:cxn>
                <a:cxn ang="0">
                  <a:pos x="15" y="0"/>
                </a:cxn>
                <a:cxn ang="0">
                  <a:pos x="46" y="33"/>
                </a:cxn>
                <a:cxn ang="0">
                  <a:pos x="46" y="10"/>
                </a:cxn>
                <a:cxn ang="0">
                  <a:pos x="39" y="3"/>
                </a:cxn>
                <a:cxn ang="0">
                  <a:pos x="38" y="3"/>
                </a:cxn>
                <a:cxn ang="0">
                  <a:pos x="38" y="0"/>
                </a:cxn>
                <a:cxn ang="0">
                  <a:pos x="58" y="0"/>
                </a:cxn>
                <a:cxn ang="0">
                  <a:pos x="58" y="3"/>
                </a:cxn>
                <a:cxn ang="0">
                  <a:pos x="57" y="3"/>
                </a:cxn>
                <a:cxn ang="0">
                  <a:pos x="51" y="7"/>
                </a:cxn>
                <a:cxn ang="0">
                  <a:pos x="51" y="48"/>
                </a:cxn>
                <a:cxn ang="0">
                  <a:pos x="47" y="48"/>
                </a:cxn>
                <a:cxn ang="0">
                  <a:pos x="10" y="10"/>
                </a:cxn>
                <a:cxn ang="0">
                  <a:pos x="10" y="39"/>
                </a:cxn>
              </a:cxnLst>
              <a:rect l="0" t="0" r="r" b="b"/>
              <a:pathLst>
                <a:path w="58" h="48">
                  <a:moveTo>
                    <a:pt x="10" y="39"/>
                  </a:moveTo>
                  <a:cubicBezTo>
                    <a:pt x="10" y="43"/>
                    <a:pt x="12" y="45"/>
                    <a:pt x="18" y="45"/>
                  </a:cubicBezTo>
                  <a:cubicBezTo>
                    <a:pt x="18" y="48"/>
                    <a:pt x="18" y="48"/>
                    <a:pt x="18" y="48"/>
                  </a:cubicBezTo>
                  <a:cubicBezTo>
                    <a:pt x="0" y="48"/>
                    <a:pt x="0" y="48"/>
                    <a:pt x="0" y="48"/>
                  </a:cubicBezTo>
                  <a:cubicBezTo>
                    <a:pt x="0" y="45"/>
                    <a:pt x="0" y="45"/>
                    <a:pt x="0" y="45"/>
                  </a:cubicBezTo>
                  <a:cubicBezTo>
                    <a:pt x="0" y="45"/>
                    <a:pt x="0" y="45"/>
                    <a:pt x="0" y="45"/>
                  </a:cubicBezTo>
                  <a:cubicBezTo>
                    <a:pt x="5" y="45"/>
                    <a:pt x="6" y="43"/>
                    <a:pt x="6" y="40"/>
                  </a:cubicBezTo>
                  <a:cubicBezTo>
                    <a:pt x="6" y="5"/>
                    <a:pt x="6" y="5"/>
                    <a:pt x="6" y="5"/>
                  </a:cubicBezTo>
                  <a:cubicBezTo>
                    <a:pt x="4" y="4"/>
                    <a:pt x="2" y="3"/>
                    <a:pt x="0" y="3"/>
                  </a:cubicBezTo>
                  <a:cubicBezTo>
                    <a:pt x="0" y="0"/>
                    <a:pt x="0" y="0"/>
                    <a:pt x="0" y="0"/>
                  </a:cubicBezTo>
                  <a:cubicBezTo>
                    <a:pt x="15" y="0"/>
                    <a:pt x="15" y="0"/>
                    <a:pt x="15" y="0"/>
                  </a:cubicBezTo>
                  <a:cubicBezTo>
                    <a:pt x="46" y="33"/>
                    <a:pt x="46" y="33"/>
                    <a:pt x="46" y="33"/>
                  </a:cubicBezTo>
                  <a:cubicBezTo>
                    <a:pt x="46" y="10"/>
                    <a:pt x="46" y="10"/>
                    <a:pt x="46" y="10"/>
                  </a:cubicBezTo>
                  <a:cubicBezTo>
                    <a:pt x="46" y="4"/>
                    <a:pt x="45" y="3"/>
                    <a:pt x="39" y="3"/>
                  </a:cubicBezTo>
                  <a:cubicBezTo>
                    <a:pt x="38" y="3"/>
                    <a:pt x="38" y="3"/>
                    <a:pt x="38" y="3"/>
                  </a:cubicBezTo>
                  <a:cubicBezTo>
                    <a:pt x="38" y="0"/>
                    <a:pt x="38" y="0"/>
                    <a:pt x="38" y="0"/>
                  </a:cubicBezTo>
                  <a:cubicBezTo>
                    <a:pt x="58" y="0"/>
                    <a:pt x="58" y="0"/>
                    <a:pt x="58" y="0"/>
                  </a:cubicBezTo>
                  <a:cubicBezTo>
                    <a:pt x="58" y="3"/>
                    <a:pt x="58" y="3"/>
                    <a:pt x="58" y="3"/>
                  </a:cubicBezTo>
                  <a:cubicBezTo>
                    <a:pt x="57" y="3"/>
                    <a:pt x="57" y="3"/>
                    <a:pt x="57" y="3"/>
                  </a:cubicBezTo>
                  <a:cubicBezTo>
                    <a:pt x="53" y="3"/>
                    <a:pt x="51" y="4"/>
                    <a:pt x="51" y="7"/>
                  </a:cubicBezTo>
                  <a:cubicBezTo>
                    <a:pt x="51" y="48"/>
                    <a:pt x="51" y="48"/>
                    <a:pt x="51" y="48"/>
                  </a:cubicBezTo>
                  <a:cubicBezTo>
                    <a:pt x="47" y="48"/>
                    <a:pt x="47" y="48"/>
                    <a:pt x="47" y="48"/>
                  </a:cubicBezTo>
                  <a:cubicBezTo>
                    <a:pt x="10" y="10"/>
                    <a:pt x="10" y="10"/>
                    <a:pt x="10" y="10"/>
                  </a:cubicBezTo>
                  <a:lnTo>
                    <a:pt x="10" y="39"/>
                  </a:lnTo>
                  <a:close/>
                </a:path>
              </a:pathLst>
            </a:custGeom>
            <a:solidFill>
              <a:srgbClr val="FFFFFF"/>
            </a:solidFill>
            <a:ln w="9525">
              <a:noFill/>
              <a:round/>
              <a:headEnd/>
              <a:tailEnd/>
            </a:ln>
          </p:spPr>
          <p:txBody>
            <a:bodyPr/>
            <a:lstStyle/>
            <a:p>
              <a:pPr>
                <a:defRPr/>
              </a:pPr>
              <a:endParaRPr lang="en-US"/>
            </a:p>
          </p:txBody>
        </p:sp>
        <p:sp>
          <p:nvSpPr>
            <p:cNvPr id="9" name="Freeform 15"/>
            <p:cNvSpPr>
              <a:spLocks/>
            </p:cNvSpPr>
            <p:nvPr userDrawn="1"/>
          </p:nvSpPr>
          <p:spPr bwMode="white">
            <a:xfrm>
              <a:off x="2542" y="793"/>
              <a:ext cx="56" cy="69"/>
            </a:xfrm>
            <a:custGeom>
              <a:avLst/>
              <a:gdLst/>
              <a:ahLst/>
              <a:cxnLst>
                <a:cxn ang="0">
                  <a:pos x="16" y="22"/>
                </a:cxn>
                <a:cxn ang="0">
                  <a:pos x="27" y="22"/>
                </a:cxn>
                <a:cxn ang="0">
                  <a:pos x="34" y="16"/>
                </a:cxn>
                <a:cxn ang="0">
                  <a:pos x="37" y="16"/>
                </a:cxn>
                <a:cxn ang="0">
                  <a:pos x="37" y="31"/>
                </a:cxn>
                <a:cxn ang="0">
                  <a:pos x="34" y="31"/>
                </a:cxn>
                <a:cxn ang="0">
                  <a:pos x="28" y="26"/>
                </a:cxn>
                <a:cxn ang="0">
                  <a:pos x="16" y="26"/>
                </a:cxn>
                <a:cxn ang="0">
                  <a:pos x="16" y="38"/>
                </a:cxn>
                <a:cxn ang="0">
                  <a:pos x="22" y="45"/>
                </a:cxn>
                <a:cxn ang="0">
                  <a:pos x="23" y="45"/>
                </a:cxn>
                <a:cxn ang="0">
                  <a:pos x="23" y="48"/>
                </a:cxn>
                <a:cxn ang="0">
                  <a:pos x="0" y="48"/>
                </a:cxn>
                <a:cxn ang="0">
                  <a:pos x="0" y="45"/>
                </a:cxn>
                <a:cxn ang="0">
                  <a:pos x="1" y="45"/>
                </a:cxn>
                <a:cxn ang="0">
                  <a:pos x="6" y="41"/>
                </a:cxn>
                <a:cxn ang="0">
                  <a:pos x="6" y="10"/>
                </a:cxn>
                <a:cxn ang="0">
                  <a:pos x="1" y="3"/>
                </a:cxn>
                <a:cxn ang="0">
                  <a:pos x="0" y="3"/>
                </a:cxn>
                <a:cxn ang="0">
                  <a:pos x="0" y="0"/>
                </a:cxn>
                <a:cxn ang="0">
                  <a:pos x="39" y="0"/>
                </a:cxn>
                <a:cxn ang="0">
                  <a:pos x="39" y="11"/>
                </a:cxn>
                <a:cxn ang="0">
                  <a:pos x="36" y="11"/>
                </a:cxn>
                <a:cxn ang="0">
                  <a:pos x="31" y="5"/>
                </a:cxn>
                <a:cxn ang="0">
                  <a:pos x="16" y="5"/>
                </a:cxn>
                <a:cxn ang="0">
                  <a:pos x="16" y="22"/>
                </a:cxn>
              </a:cxnLst>
              <a:rect l="0" t="0" r="r" b="b"/>
              <a:pathLst>
                <a:path w="39" h="48">
                  <a:moveTo>
                    <a:pt x="16" y="22"/>
                  </a:moveTo>
                  <a:cubicBezTo>
                    <a:pt x="27" y="22"/>
                    <a:pt x="27" y="22"/>
                    <a:pt x="27" y="22"/>
                  </a:cubicBezTo>
                  <a:cubicBezTo>
                    <a:pt x="32" y="22"/>
                    <a:pt x="34" y="21"/>
                    <a:pt x="34" y="16"/>
                  </a:cubicBezTo>
                  <a:cubicBezTo>
                    <a:pt x="37" y="16"/>
                    <a:pt x="37" y="16"/>
                    <a:pt x="37" y="16"/>
                  </a:cubicBezTo>
                  <a:cubicBezTo>
                    <a:pt x="37" y="31"/>
                    <a:pt x="37" y="31"/>
                    <a:pt x="37" y="31"/>
                  </a:cubicBezTo>
                  <a:cubicBezTo>
                    <a:pt x="34" y="31"/>
                    <a:pt x="34" y="31"/>
                    <a:pt x="34" y="31"/>
                  </a:cubicBezTo>
                  <a:cubicBezTo>
                    <a:pt x="34" y="28"/>
                    <a:pt x="32" y="26"/>
                    <a:pt x="28" y="26"/>
                  </a:cubicBezTo>
                  <a:cubicBezTo>
                    <a:pt x="16" y="26"/>
                    <a:pt x="16" y="26"/>
                    <a:pt x="16" y="26"/>
                  </a:cubicBezTo>
                  <a:cubicBezTo>
                    <a:pt x="16" y="38"/>
                    <a:pt x="16" y="38"/>
                    <a:pt x="16" y="38"/>
                  </a:cubicBezTo>
                  <a:cubicBezTo>
                    <a:pt x="16" y="44"/>
                    <a:pt x="17" y="45"/>
                    <a:pt x="22" y="45"/>
                  </a:cubicBezTo>
                  <a:cubicBezTo>
                    <a:pt x="23" y="45"/>
                    <a:pt x="23" y="45"/>
                    <a:pt x="23" y="45"/>
                  </a:cubicBezTo>
                  <a:cubicBezTo>
                    <a:pt x="23" y="48"/>
                    <a:pt x="23" y="48"/>
                    <a:pt x="23" y="48"/>
                  </a:cubicBezTo>
                  <a:cubicBezTo>
                    <a:pt x="0" y="48"/>
                    <a:pt x="0" y="48"/>
                    <a:pt x="0" y="48"/>
                  </a:cubicBezTo>
                  <a:cubicBezTo>
                    <a:pt x="0" y="45"/>
                    <a:pt x="0" y="45"/>
                    <a:pt x="0" y="45"/>
                  </a:cubicBezTo>
                  <a:cubicBezTo>
                    <a:pt x="1" y="45"/>
                    <a:pt x="1" y="45"/>
                    <a:pt x="1" y="45"/>
                  </a:cubicBezTo>
                  <a:cubicBezTo>
                    <a:pt x="5" y="45"/>
                    <a:pt x="6" y="44"/>
                    <a:pt x="6" y="41"/>
                  </a:cubicBezTo>
                  <a:cubicBezTo>
                    <a:pt x="6" y="10"/>
                    <a:pt x="6" y="10"/>
                    <a:pt x="6" y="10"/>
                  </a:cubicBezTo>
                  <a:cubicBezTo>
                    <a:pt x="6" y="5"/>
                    <a:pt x="5" y="3"/>
                    <a:pt x="1" y="3"/>
                  </a:cubicBezTo>
                  <a:cubicBezTo>
                    <a:pt x="0" y="3"/>
                    <a:pt x="0" y="3"/>
                    <a:pt x="0" y="3"/>
                  </a:cubicBezTo>
                  <a:cubicBezTo>
                    <a:pt x="0" y="0"/>
                    <a:pt x="0" y="0"/>
                    <a:pt x="0" y="0"/>
                  </a:cubicBezTo>
                  <a:cubicBezTo>
                    <a:pt x="39" y="0"/>
                    <a:pt x="39" y="0"/>
                    <a:pt x="39" y="0"/>
                  </a:cubicBezTo>
                  <a:cubicBezTo>
                    <a:pt x="39" y="11"/>
                    <a:pt x="39" y="11"/>
                    <a:pt x="39" y="11"/>
                  </a:cubicBezTo>
                  <a:cubicBezTo>
                    <a:pt x="36" y="11"/>
                    <a:pt x="36" y="11"/>
                    <a:pt x="36" y="11"/>
                  </a:cubicBezTo>
                  <a:cubicBezTo>
                    <a:pt x="36" y="6"/>
                    <a:pt x="35" y="5"/>
                    <a:pt x="31" y="5"/>
                  </a:cubicBezTo>
                  <a:cubicBezTo>
                    <a:pt x="16" y="5"/>
                    <a:pt x="16" y="5"/>
                    <a:pt x="16" y="5"/>
                  </a:cubicBezTo>
                  <a:lnTo>
                    <a:pt x="16" y="22"/>
                  </a:lnTo>
                  <a:close/>
                </a:path>
              </a:pathLst>
            </a:custGeom>
            <a:solidFill>
              <a:srgbClr val="FFFFFF"/>
            </a:solidFill>
            <a:ln w="9525">
              <a:noFill/>
              <a:round/>
              <a:headEnd/>
              <a:tailEnd/>
            </a:ln>
          </p:spPr>
          <p:txBody>
            <a:bodyPr/>
            <a:lstStyle/>
            <a:p>
              <a:pPr>
                <a:defRPr/>
              </a:pPr>
              <a:endParaRPr lang="en-US"/>
            </a:p>
          </p:txBody>
        </p:sp>
        <p:sp>
          <p:nvSpPr>
            <p:cNvPr id="10" name="Freeform 16"/>
            <p:cNvSpPr>
              <a:spLocks noEditPoints="1"/>
            </p:cNvSpPr>
            <p:nvPr userDrawn="1"/>
          </p:nvSpPr>
          <p:spPr bwMode="white">
            <a:xfrm>
              <a:off x="2623" y="792"/>
              <a:ext cx="82" cy="71"/>
            </a:xfrm>
            <a:custGeom>
              <a:avLst/>
              <a:gdLst/>
              <a:ahLst/>
              <a:cxnLst>
                <a:cxn ang="0">
                  <a:pos x="29" y="0"/>
                </a:cxn>
                <a:cxn ang="0">
                  <a:pos x="57" y="24"/>
                </a:cxn>
                <a:cxn ang="0">
                  <a:pos x="28" y="50"/>
                </a:cxn>
                <a:cxn ang="0">
                  <a:pos x="0" y="26"/>
                </a:cxn>
                <a:cxn ang="0">
                  <a:pos x="29" y="0"/>
                </a:cxn>
                <a:cxn ang="0">
                  <a:pos x="30" y="47"/>
                </a:cxn>
                <a:cxn ang="0">
                  <a:pos x="45" y="27"/>
                </a:cxn>
                <a:cxn ang="0">
                  <a:pos x="28" y="3"/>
                </a:cxn>
                <a:cxn ang="0">
                  <a:pos x="12" y="22"/>
                </a:cxn>
                <a:cxn ang="0">
                  <a:pos x="30" y="47"/>
                </a:cxn>
              </a:cxnLst>
              <a:rect l="0" t="0" r="r" b="b"/>
              <a:pathLst>
                <a:path w="57" h="50">
                  <a:moveTo>
                    <a:pt x="29" y="0"/>
                  </a:moveTo>
                  <a:cubicBezTo>
                    <a:pt x="45" y="0"/>
                    <a:pt x="57" y="10"/>
                    <a:pt x="57" y="24"/>
                  </a:cubicBezTo>
                  <a:cubicBezTo>
                    <a:pt x="57" y="38"/>
                    <a:pt x="46" y="50"/>
                    <a:pt x="28" y="50"/>
                  </a:cubicBezTo>
                  <a:cubicBezTo>
                    <a:pt x="10" y="50"/>
                    <a:pt x="0" y="39"/>
                    <a:pt x="0" y="26"/>
                  </a:cubicBezTo>
                  <a:cubicBezTo>
                    <a:pt x="0" y="11"/>
                    <a:pt x="12" y="0"/>
                    <a:pt x="29" y="0"/>
                  </a:cubicBezTo>
                  <a:close/>
                  <a:moveTo>
                    <a:pt x="30" y="47"/>
                  </a:moveTo>
                  <a:cubicBezTo>
                    <a:pt x="40" y="47"/>
                    <a:pt x="45" y="37"/>
                    <a:pt x="45" y="27"/>
                  </a:cubicBezTo>
                  <a:cubicBezTo>
                    <a:pt x="45" y="15"/>
                    <a:pt x="39" y="3"/>
                    <a:pt x="28" y="3"/>
                  </a:cubicBezTo>
                  <a:cubicBezTo>
                    <a:pt x="18" y="3"/>
                    <a:pt x="12" y="11"/>
                    <a:pt x="12" y="22"/>
                  </a:cubicBezTo>
                  <a:cubicBezTo>
                    <a:pt x="12" y="37"/>
                    <a:pt x="19" y="47"/>
                    <a:pt x="30" y="47"/>
                  </a:cubicBezTo>
                  <a:close/>
                </a:path>
              </a:pathLst>
            </a:custGeom>
            <a:solidFill>
              <a:srgbClr val="FFFFFF"/>
            </a:solidFill>
            <a:ln w="9525">
              <a:noFill/>
              <a:round/>
              <a:headEnd/>
              <a:tailEnd/>
            </a:ln>
          </p:spPr>
          <p:txBody>
            <a:bodyPr/>
            <a:lstStyle/>
            <a:p>
              <a:pPr>
                <a:defRPr/>
              </a:pPr>
              <a:endParaRPr lang="en-US"/>
            </a:p>
          </p:txBody>
        </p:sp>
        <p:sp>
          <p:nvSpPr>
            <p:cNvPr id="11" name="Freeform 17"/>
            <p:cNvSpPr>
              <a:spLocks noEditPoints="1"/>
            </p:cNvSpPr>
            <p:nvPr userDrawn="1"/>
          </p:nvSpPr>
          <p:spPr bwMode="white">
            <a:xfrm>
              <a:off x="2726" y="792"/>
              <a:ext cx="85" cy="71"/>
            </a:xfrm>
            <a:custGeom>
              <a:avLst/>
              <a:gdLst/>
              <a:ahLst/>
              <a:cxnLst>
                <a:cxn ang="0">
                  <a:pos x="18" y="40"/>
                </a:cxn>
                <a:cxn ang="0">
                  <a:pos x="24" y="46"/>
                </a:cxn>
                <a:cxn ang="0">
                  <a:pos x="27" y="46"/>
                </a:cxn>
                <a:cxn ang="0">
                  <a:pos x="27" y="49"/>
                </a:cxn>
                <a:cxn ang="0">
                  <a:pos x="0" y="49"/>
                </a:cxn>
                <a:cxn ang="0">
                  <a:pos x="0" y="46"/>
                </a:cxn>
                <a:cxn ang="0">
                  <a:pos x="1" y="46"/>
                </a:cxn>
                <a:cxn ang="0">
                  <a:pos x="8" y="40"/>
                </a:cxn>
                <a:cxn ang="0">
                  <a:pos x="8" y="10"/>
                </a:cxn>
                <a:cxn ang="0">
                  <a:pos x="2" y="4"/>
                </a:cxn>
                <a:cxn ang="0">
                  <a:pos x="0" y="4"/>
                </a:cxn>
                <a:cxn ang="0">
                  <a:pos x="0" y="1"/>
                </a:cxn>
                <a:cxn ang="0">
                  <a:pos x="10" y="1"/>
                </a:cxn>
                <a:cxn ang="0">
                  <a:pos x="22" y="0"/>
                </a:cxn>
                <a:cxn ang="0">
                  <a:pos x="44" y="6"/>
                </a:cxn>
                <a:cxn ang="0">
                  <a:pos x="47" y="14"/>
                </a:cxn>
                <a:cxn ang="0">
                  <a:pos x="36" y="27"/>
                </a:cxn>
                <a:cxn ang="0">
                  <a:pos x="49" y="42"/>
                </a:cxn>
                <a:cxn ang="0">
                  <a:pos x="59" y="47"/>
                </a:cxn>
                <a:cxn ang="0">
                  <a:pos x="59" y="50"/>
                </a:cxn>
                <a:cxn ang="0">
                  <a:pos x="54" y="50"/>
                </a:cxn>
                <a:cxn ang="0">
                  <a:pos x="37" y="45"/>
                </a:cxn>
                <a:cxn ang="0">
                  <a:pos x="24" y="29"/>
                </a:cxn>
                <a:cxn ang="0">
                  <a:pos x="18" y="29"/>
                </a:cxn>
                <a:cxn ang="0">
                  <a:pos x="18" y="40"/>
                </a:cxn>
                <a:cxn ang="0">
                  <a:pos x="18" y="26"/>
                </a:cxn>
                <a:cxn ang="0">
                  <a:pos x="21" y="26"/>
                </a:cxn>
                <a:cxn ang="0">
                  <a:pos x="36" y="15"/>
                </a:cxn>
                <a:cxn ang="0">
                  <a:pos x="22" y="4"/>
                </a:cxn>
                <a:cxn ang="0">
                  <a:pos x="18" y="4"/>
                </a:cxn>
                <a:cxn ang="0">
                  <a:pos x="18" y="26"/>
                </a:cxn>
              </a:cxnLst>
              <a:rect l="0" t="0" r="r" b="b"/>
              <a:pathLst>
                <a:path w="59" h="50">
                  <a:moveTo>
                    <a:pt x="18" y="40"/>
                  </a:moveTo>
                  <a:cubicBezTo>
                    <a:pt x="18" y="44"/>
                    <a:pt x="20" y="46"/>
                    <a:pt x="24" y="46"/>
                  </a:cubicBezTo>
                  <a:cubicBezTo>
                    <a:pt x="27" y="46"/>
                    <a:pt x="27" y="46"/>
                    <a:pt x="27" y="46"/>
                  </a:cubicBezTo>
                  <a:cubicBezTo>
                    <a:pt x="27" y="49"/>
                    <a:pt x="27" y="49"/>
                    <a:pt x="27" y="49"/>
                  </a:cubicBezTo>
                  <a:cubicBezTo>
                    <a:pt x="0" y="49"/>
                    <a:pt x="0" y="49"/>
                    <a:pt x="0" y="49"/>
                  </a:cubicBezTo>
                  <a:cubicBezTo>
                    <a:pt x="0" y="46"/>
                    <a:pt x="0" y="46"/>
                    <a:pt x="0" y="46"/>
                  </a:cubicBezTo>
                  <a:cubicBezTo>
                    <a:pt x="1" y="46"/>
                    <a:pt x="1" y="46"/>
                    <a:pt x="1" y="46"/>
                  </a:cubicBezTo>
                  <a:cubicBezTo>
                    <a:pt x="6" y="46"/>
                    <a:pt x="8" y="45"/>
                    <a:pt x="8" y="40"/>
                  </a:cubicBezTo>
                  <a:cubicBezTo>
                    <a:pt x="8" y="10"/>
                    <a:pt x="8" y="10"/>
                    <a:pt x="8" y="10"/>
                  </a:cubicBezTo>
                  <a:cubicBezTo>
                    <a:pt x="8" y="7"/>
                    <a:pt x="7" y="4"/>
                    <a:pt x="2" y="4"/>
                  </a:cubicBezTo>
                  <a:cubicBezTo>
                    <a:pt x="0" y="4"/>
                    <a:pt x="0" y="4"/>
                    <a:pt x="0" y="4"/>
                  </a:cubicBezTo>
                  <a:cubicBezTo>
                    <a:pt x="0" y="1"/>
                    <a:pt x="0" y="1"/>
                    <a:pt x="0" y="1"/>
                  </a:cubicBezTo>
                  <a:cubicBezTo>
                    <a:pt x="4" y="1"/>
                    <a:pt x="7" y="1"/>
                    <a:pt x="10" y="1"/>
                  </a:cubicBezTo>
                  <a:cubicBezTo>
                    <a:pt x="14" y="1"/>
                    <a:pt x="20" y="0"/>
                    <a:pt x="22" y="0"/>
                  </a:cubicBezTo>
                  <a:cubicBezTo>
                    <a:pt x="34" y="0"/>
                    <a:pt x="40" y="2"/>
                    <a:pt x="44" y="6"/>
                  </a:cubicBezTo>
                  <a:cubicBezTo>
                    <a:pt x="46" y="8"/>
                    <a:pt x="47" y="11"/>
                    <a:pt x="47" y="14"/>
                  </a:cubicBezTo>
                  <a:cubicBezTo>
                    <a:pt x="47" y="20"/>
                    <a:pt x="43" y="25"/>
                    <a:pt x="36" y="27"/>
                  </a:cubicBezTo>
                  <a:cubicBezTo>
                    <a:pt x="41" y="31"/>
                    <a:pt x="44" y="37"/>
                    <a:pt x="49" y="42"/>
                  </a:cubicBezTo>
                  <a:cubicBezTo>
                    <a:pt x="52" y="45"/>
                    <a:pt x="54" y="46"/>
                    <a:pt x="59" y="47"/>
                  </a:cubicBezTo>
                  <a:cubicBezTo>
                    <a:pt x="59" y="50"/>
                    <a:pt x="59" y="50"/>
                    <a:pt x="59" y="50"/>
                  </a:cubicBezTo>
                  <a:cubicBezTo>
                    <a:pt x="57" y="50"/>
                    <a:pt x="57" y="50"/>
                    <a:pt x="54" y="50"/>
                  </a:cubicBezTo>
                  <a:cubicBezTo>
                    <a:pt x="45" y="50"/>
                    <a:pt x="41" y="48"/>
                    <a:pt x="37" y="45"/>
                  </a:cubicBezTo>
                  <a:cubicBezTo>
                    <a:pt x="34" y="41"/>
                    <a:pt x="29" y="33"/>
                    <a:pt x="24" y="29"/>
                  </a:cubicBezTo>
                  <a:cubicBezTo>
                    <a:pt x="18" y="29"/>
                    <a:pt x="18" y="29"/>
                    <a:pt x="18" y="29"/>
                  </a:cubicBezTo>
                  <a:lnTo>
                    <a:pt x="18" y="40"/>
                  </a:lnTo>
                  <a:close/>
                  <a:moveTo>
                    <a:pt x="18" y="26"/>
                  </a:moveTo>
                  <a:cubicBezTo>
                    <a:pt x="21" y="26"/>
                    <a:pt x="21" y="26"/>
                    <a:pt x="21" y="26"/>
                  </a:cubicBezTo>
                  <a:cubicBezTo>
                    <a:pt x="31" y="26"/>
                    <a:pt x="36" y="23"/>
                    <a:pt x="36" y="15"/>
                  </a:cubicBezTo>
                  <a:cubicBezTo>
                    <a:pt x="36" y="6"/>
                    <a:pt x="30" y="4"/>
                    <a:pt x="22" y="4"/>
                  </a:cubicBezTo>
                  <a:cubicBezTo>
                    <a:pt x="18" y="4"/>
                    <a:pt x="18" y="4"/>
                    <a:pt x="18" y="4"/>
                  </a:cubicBezTo>
                  <a:lnTo>
                    <a:pt x="18" y="26"/>
                  </a:lnTo>
                  <a:close/>
                </a:path>
              </a:pathLst>
            </a:custGeom>
            <a:solidFill>
              <a:srgbClr val="FFFFFF"/>
            </a:solidFill>
            <a:ln w="9525">
              <a:noFill/>
              <a:round/>
              <a:headEnd/>
              <a:tailEnd/>
            </a:ln>
          </p:spPr>
          <p:txBody>
            <a:bodyPr/>
            <a:lstStyle/>
            <a:p>
              <a:pPr>
                <a:defRPr/>
              </a:pPr>
              <a:endParaRPr lang="en-US"/>
            </a:p>
          </p:txBody>
        </p:sp>
        <p:sp>
          <p:nvSpPr>
            <p:cNvPr id="12" name="Freeform 18"/>
            <p:cNvSpPr>
              <a:spLocks/>
            </p:cNvSpPr>
            <p:nvPr userDrawn="1"/>
          </p:nvSpPr>
          <p:spPr bwMode="white">
            <a:xfrm>
              <a:off x="2827" y="793"/>
              <a:ext cx="97" cy="69"/>
            </a:xfrm>
            <a:custGeom>
              <a:avLst/>
              <a:gdLst/>
              <a:ahLst/>
              <a:cxnLst>
                <a:cxn ang="0">
                  <a:pos x="13" y="10"/>
                </a:cxn>
                <a:cxn ang="0">
                  <a:pos x="12" y="10"/>
                </a:cxn>
                <a:cxn ang="0">
                  <a:pos x="11" y="37"/>
                </a:cxn>
                <a:cxn ang="0">
                  <a:pos x="17" y="45"/>
                </a:cxn>
                <a:cxn ang="0">
                  <a:pos x="17" y="48"/>
                </a:cxn>
                <a:cxn ang="0">
                  <a:pos x="0" y="48"/>
                </a:cxn>
                <a:cxn ang="0">
                  <a:pos x="0" y="45"/>
                </a:cxn>
                <a:cxn ang="0">
                  <a:pos x="7" y="37"/>
                </a:cxn>
                <a:cxn ang="0">
                  <a:pos x="8" y="9"/>
                </a:cxn>
                <a:cxn ang="0">
                  <a:pos x="3" y="3"/>
                </a:cxn>
                <a:cxn ang="0">
                  <a:pos x="3" y="0"/>
                </a:cxn>
                <a:cxn ang="0">
                  <a:pos x="19" y="0"/>
                </a:cxn>
                <a:cxn ang="0">
                  <a:pos x="34" y="32"/>
                </a:cxn>
                <a:cxn ang="0">
                  <a:pos x="48" y="0"/>
                </a:cxn>
                <a:cxn ang="0">
                  <a:pos x="65" y="0"/>
                </a:cxn>
                <a:cxn ang="0">
                  <a:pos x="65" y="3"/>
                </a:cxn>
                <a:cxn ang="0">
                  <a:pos x="59" y="9"/>
                </a:cxn>
                <a:cxn ang="0">
                  <a:pos x="61" y="37"/>
                </a:cxn>
                <a:cxn ang="0">
                  <a:pos x="68" y="45"/>
                </a:cxn>
                <a:cxn ang="0">
                  <a:pos x="68" y="48"/>
                </a:cxn>
                <a:cxn ang="0">
                  <a:pos x="44" y="48"/>
                </a:cxn>
                <a:cxn ang="0">
                  <a:pos x="44" y="45"/>
                </a:cxn>
                <a:cxn ang="0">
                  <a:pos x="45" y="45"/>
                </a:cxn>
                <a:cxn ang="0">
                  <a:pos x="51" y="40"/>
                </a:cxn>
                <a:cxn ang="0">
                  <a:pos x="51" y="36"/>
                </a:cxn>
                <a:cxn ang="0">
                  <a:pos x="49" y="9"/>
                </a:cxn>
                <a:cxn ang="0">
                  <a:pos x="49" y="9"/>
                </a:cxn>
                <a:cxn ang="0">
                  <a:pos x="32" y="48"/>
                </a:cxn>
                <a:cxn ang="0">
                  <a:pos x="30" y="48"/>
                </a:cxn>
                <a:cxn ang="0">
                  <a:pos x="13" y="10"/>
                </a:cxn>
              </a:cxnLst>
              <a:rect l="0" t="0" r="r" b="b"/>
              <a:pathLst>
                <a:path w="68" h="48">
                  <a:moveTo>
                    <a:pt x="13" y="10"/>
                  </a:moveTo>
                  <a:cubicBezTo>
                    <a:pt x="12" y="10"/>
                    <a:pt x="12" y="10"/>
                    <a:pt x="12" y="10"/>
                  </a:cubicBezTo>
                  <a:cubicBezTo>
                    <a:pt x="11" y="37"/>
                    <a:pt x="11" y="37"/>
                    <a:pt x="11" y="37"/>
                  </a:cubicBezTo>
                  <a:cubicBezTo>
                    <a:pt x="10" y="42"/>
                    <a:pt x="11" y="45"/>
                    <a:pt x="17" y="45"/>
                  </a:cubicBezTo>
                  <a:cubicBezTo>
                    <a:pt x="17" y="48"/>
                    <a:pt x="17" y="48"/>
                    <a:pt x="17" y="48"/>
                  </a:cubicBezTo>
                  <a:cubicBezTo>
                    <a:pt x="0" y="48"/>
                    <a:pt x="0" y="48"/>
                    <a:pt x="0" y="48"/>
                  </a:cubicBezTo>
                  <a:cubicBezTo>
                    <a:pt x="0" y="45"/>
                    <a:pt x="0" y="45"/>
                    <a:pt x="0" y="45"/>
                  </a:cubicBezTo>
                  <a:cubicBezTo>
                    <a:pt x="6" y="45"/>
                    <a:pt x="6" y="43"/>
                    <a:pt x="7" y="37"/>
                  </a:cubicBezTo>
                  <a:cubicBezTo>
                    <a:pt x="8" y="9"/>
                    <a:pt x="8" y="9"/>
                    <a:pt x="8" y="9"/>
                  </a:cubicBezTo>
                  <a:cubicBezTo>
                    <a:pt x="9" y="5"/>
                    <a:pt x="8" y="4"/>
                    <a:pt x="3" y="3"/>
                  </a:cubicBezTo>
                  <a:cubicBezTo>
                    <a:pt x="3" y="0"/>
                    <a:pt x="3" y="0"/>
                    <a:pt x="3" y="0"/>
                  </a:cubicBezTo>
                  <a:cubicBezTo>
                    <a:pt x="19" y="0"/>
                    <a:pt x="19" y="0"/>
                    <a:pt x="19" y="0"/>
                  </a:cubicBezTo>
                  <a:cubicBezTo>
                    <a:pt x="34" y="32"/>
                    <a:pt x="34" y="32"/>
                    <a:pt x="34" y="32"/>
                  </a:cubicBezTo>
                  <a:cubicBezTo>
                    <a:pt x="48" y="0"/>
                    <a:pt x="48" y="0"/>
                    <a:pt x="48" y="0"/>
                  </a:cubicBezTo>
                  <a:cubicBezTo>
                    <a:pt x="65" y="0"/>
                    <a:pt x="65" y="0"/>
                    <a:pt x="65" y="0"/>
                  </a:cubicBezTo>
                  <a:cubicBezTo>
                    <a:pt x="65" y="3"/>
                    <a:pt x="65" y="3"/>
                    <a:pt x="65" y="3"/>
                  </a:cubicBezTo>
                  <a:cubicBezTo>
                    <a:pt x="59" y="4"/>
                    <a:pt x="59" y="4"/>
                    <a:pt x="59" y="9"/>
                  </a:cubicBezTo>
                  <a:cubicBezTo>
                    <a:pt x="61" y="37"/>
                    <a:pt x="61" y="37"/>
                    <a:pt x="61" y="37"/>
                  </a:cubicBezTo>
                  <a:cubicBezTo>
                    <a:pt x="61" y="44"/>
                    <a:pt x="62" y="44"/>
                    <a:pt x="68" y="45"/>
                  </a:cubicBezTo>
                  <a:cubicBezTo>
                    <a:pt x="68" y="48"/>
                    <a:pt x="68" y="48"/>
                    <a:pt x="68" y="48"/>
                  </a:cubicBezTo>
                  <a:cubicBezTo>
                    <a:pt x="44" y="48"/>
                    <a:pt x="44" y="48"/>
                    <a:pt x="44" y="48"/>
                  </a:cubicBezTo>
                  <a:cubicBezTo>
                    <a:pt x="44" y="45"/>
                    <a:pt x="44" y="45"/>
                    <a:pt x="44" y="45"/>
                  </a:cubicBezTo>
                  <a:cubicBezTo>
                    <a:pt x="45" y="45"/>
                    <a:pt x="45" y="45"/>
                    <a:pt x="45" y="45"/>
                  </a:cubicBezTo>
                  <a:cubicBezTo>
                    <a:pt x="48" y="45"/>
                    <a:pt x="51" y="45"/>
                    <a:pt x="51" y="40"/>
                  </a:cubicBezTo>
                  <a:cubicBezTo>
                    <a:pt x="51" y="39"/>
                    <a:pt x="51" y="37"/>
                    <a:pt x="51" y="36"/>
                  </a:cubicBezTo>
                  <a:cubicBezTo>
                    <a:pt x="49" y="9"/>
                    <a:pt x="49" y="9"/>
                    <a:pt x="49" y="9"/>
                  </a:cubicBezTo>
                  <a:cubicBezTo>
                    <a:pt x="49" y="9"/>
                    <a:pt x="49" y="9"/>
                    <a:pt x="49" y="9"/>
                  </a:cubicBezTo>
                  <a:cubicBezTo>
                    <a:pt x="32" y="48"/>
                    <a:pt x="32" y="48"/>
                    <a:pt x="32" y="48"/>
                  </a:cubicBezTo>
                  <a:cubicBezTo>
                    <a:pt x="30" y="48"/>
                    <a:pt x="30" y="48"/>
                    <a:pt x="30" y="48"/>
                  </a:cubicBezTo>
                  <a:lnTo>
                    <a:pt x="13" y="10"/>
                  </a:lnTo>
                  <a:close/>
                </a:path>
              </a:pathLst>
            </a:custGeom>
            <a:solidFill>
              <a:srgbClr val="FFFFFF"/>
            </a:solidFill>
            <a:ln w="9525">
              <a:noFill/>
              <a:round/>
              <a:headEnd/>
              <a:tailEnd/>
            </a:ln>
          </p:spPr>
          <p:txBody>
            <a:bodyPr/>
            <a:lstStyle/>
            <a:p>
              <a:pPr>
                <a:defRPr/>
              </a:pPr>
              <a:endParaRPr lang="en-US"/>
            </a:p>
          </p:txBody>
        </p:sp>
        <p:sp>
          <p:nvSpPr>
            <p:cNvPr id="13" name="Freeform 19"/>
            <p:cNvSpPr>
              <a:spLocks noEditPoints="1"/>
            </p:cNvSpPr>
            <p:nvPr userDrawn="1"/>
          </p:nvSpPr>
          <p:spPr bwMode="white">
            <a:xfrm>
              <a:off x="2942" y="792"/>
              <a:ext cx="79" cy="70"/>
            </a:xfrm>
            <a:custGeom>
              <a:avLst/>
              <a:gdLst/>
              <a:ahLst/>
              <a:cxnLst>
                <a:cxn ang="0">
                  <a:pos x="16" y="31"/>
                </a:cxn>
                <a:cxn ang="0">
                  <a:pos x="13" y="40"/>
                </a:cxn>
                <a:cxn ang="0">
                  <a:pos x="19" y="46"/>
                </a:cxn>
                <a:cxn ang="0">
                  <a:pos x="20" y="46"/>
                </a:cxn>
                <a:cxn ang="0">
                  <a:pos x="20" y="49"/>
                </a:cxn>
                <a:cxn ang="0">
                  <a:pos x="0" y="49"/>
                </a:cxn>
                <a:cxn ang="0">
                  <a:pos x="0" y="46"/>
                </a:cxn>
                <a:cxn ang="0">
                  <a:pos x="1" y="46"/>
                </a:cxn>
                <a:cxn ang="0">
                  <a:pos x="8" y="39"/>
                </a:cxn>
                <a:cxn ang="0">
                  <a:pos x="21" y="3"/>
                </a:cxn>
                <a:cxn ang="0">
                  <a:pos x="20" y="0"/>
                </a:cxn>
                <a:cxn ang="0">
                  <a:pos x="32" y="0"/>
                </a:cxn>
                <a:cxn ang="0">
                  <a:pos x="47" y="39"/>
                </a:cxn>
                <a:cxn ang="0">
                  <a:pos x="55" y="46"/>
                </a:cxn>
                <a:cxn ang="0">
                  <a:pos x="55" y="49"/>
                </a:cxn>
                <a:cxn ang="0">
                  <a:pos x="30" y="49"/>
                </a:cxn>
                <a:cxn ang="0">
                  <a:pos x="30" y="46"/>
                </a:cxn>
                <a:cxn ang="0">
                  <a:pos x="32" y="46"/>
                </a:cxn>
                <a:cxn ang="0">
                  <a:pos x="36" y="40"/>
                </a:cxn>
                <a:cxn ang="0">
                  <a:pos x="33" y="31"/>
                </a:cxn>
                <a:cxn ang="0">
                  <a:pos x="16" y="31"/>
                </a:cxn>
                <a:cxn ang="0">
                  <a:pos x="24" y="9"/>
                </a:cxn>
                <a:cxn ang="0">
                  <a:pos x="17" y="27"/>
                </a:cxn>
                <a:cxn ang="0">
                  <a:pos x="31" y="27"/>
                </a:cxn>
                <a:cxn ang="0">
                  <a:pos x="24" y="9"/>
                </a:cxn>
              </a:cxnLst>
              <a:rect l="0" t="0" r="r" b="b"/>
              <a:pathLst>
                <a:path w="55" h="49">
                  <a:moveTo>
                    <a:pt x="16" y="31"/>
                  </a:moveTo>
                  <a:cubicBezTo>
                    <a:pt x="13" y="40"/>
                    <a:pt x="13" y="40"/>
                    <a:pt x="13" y="40"/>
                  </a:cubicBezTo>
                  <a:cubicBezTo>
                    <a:pt x="11" y="44"/>
                    <a:pt x="11" y="46"/>
                    <a:pt x="19" y="46"/>
                  </a:cubicBezTo>
                  <a:cubicBezTo>
                    <a:pt x="20" y="46"/>
                    <a:pt x="20" y="46"/>
                    <a:pt x="20" y="46"/>
                  </a:cubicBezTo>
                  <a:cubicBezTo>
                    <a:pt x="20" y="49"/>
                    <a:pt x="20" y="49"/>
                    <a:pt x="20" y="49"/>
                  </a:cubicBezTo>
                  <a:cubicBezTo>
                    <a:pt x="0" y="49"/>
                    <a:pt x="0" y="49"/>
                    <a:pt x="0" y="49"/>
                  </a:cubicBezTo>
                  <a:cubicBezTo>
                    <a:pt x="0" y="46"/>
                    <a:pt x="0" y="46"/>
                    <a:pt x="0" y="46"/>
                  </a:cubicBezTo>
                  <a:cubicBezTo>
                    <a:pt x="1" y="46"/>
                    <a:pt x="1" y="46"/>
                    <a:pt x="1" y="46"/>
                  </a:cubicBezTo>
                  <a:cubicBezTo>
                    <a:pt x="4" y="46"/>
                    <a:pt x="6" y="44"/>
                    <a:pt x="8" y="39"/>
                  </a:cubicBezTo>
                  <a:cubicBezTo>
                    <a:pt x="21" y="3"/>
                    <a:pt x="21" y="3"/>
                    <a:pt x="21" y="3"/>
                  </a:cubicBezTo>
                  <a:cubicBezTo>
                    <a:pt x="20" y="0"/>
                    <a:pt x="20" y="0"/>
                    <a:pt x="20" y="0"/>
                  </a:cubicBezTo>
                  <a:cubicBezTo>
                    <a:pt x="32" y="0"/>
                    <a:pt x="32" y="0"/>
                    <a:pt x="32" y="0"/>
                  </a:cubicBezTo>
                  <a:cubicBezTo>
                    <a:pt x="47" y="39"/>
                    <a:pt x="47" y="39"/>
                    <a:pt x="47" y="39"/>
                  </a:cubicBezTo>
                  <a:cubicBezTo>
                    <a:pt x="49" y="44"/>
                    <a:pt x="51" y="46"/>
                    <a:pt x="55" y="46"/>
                  </a:cubicBezTo>
                  <a:cubicBezTo>
                    <a:pt x="55" y="49"/>
                    <a:pt x="55" y="49"/>
                    <a:pt x="55" y="49"/>
                  </a:cubicBezTo>
                  <a:cubicBezTo>
                    <a:pt x="30" y="49"/>
                    <a:pt x="30" y="49"/>
                    <a:pt x="30" y="49"/>
                  </a:cubicBezTo>
                  <a:cubicBezTo>
                    <a:pt x="30" y="46"/>
                    <a:pt x="30" y="46"/>
                    <a:pt x="30" y="46"/>
                  </a:cubicBezTo>
                  <a:cubicBezTo>
                    <a:pt x="32" y="46"/>
                    <a:pt x="32" y="46"/>
                    <a:pt x="32" y="46"/>
                  </a:cubicBezTo>
                  <a:cubicBezTo>
                    <a:pt x="37" y="46"/>
                    <a:pt x="38" y="44"/>
                    <a:pt x="36" y="40"/>
                  </a:cubicBezTo>
                  <a:cubicBezTo>
                    <a:pt x="33" y="31"/>
                    <a:pt x="33" y="31"/>
                    <a:pt x="33" y="31"/>
                  </a:cubicBezTo>
                  <a:lnTo>
                    <a:pt x="16" y="31"/>
                  </a:lnTo>
                  <a:close/>
                  <a:moveTo>
                    <a:pt x="24" y="9"/>
                  </a:moveTo>
                  <a:cubicBezTo>
                    <a:pt x="17" y="27"/>
                    <a:pt x="17" y="27"/>
                    <a:pt x="17" y="27"/>
                  </a:cubicBezTo>
                  <a:cubicBezTo>
                    <a:pt x="31" y="27"/>
                    <a:pt x="31" y="27"/>
                    <a:pt x="31" y="27"/>
                  </a:cubicBezTo>
                  <a:lnTo>
                    <a:pt x="24" y="9"/>
                  </a:lnTo>
                  <a:close/>
                </a:path>
              </a:pathLst>
            </a:custGeom>
            <a:solidFill>
              <a:srgbClr val="FFFFFF"/>
            </a:solidFill>
            <a:ln w="9525">
              <a:noFill/>
              <a:round/>
              <a:headEnd/>
              <a:tailEnd/>
            </a:ln>
          </p:spPr>
          <p:txBody>
            <a:bodyPr/>
            <a:lstStyle/>
            <a:p>
              <a:pPr>
                <a:defRPr/>
              </a:pPr>
              <a:endParaRPr lang="en-US"/>
            </a:p>
          </p:txBody>
        </p:sp>
        <p:sp>
          <p:nvSpPr>
            <p:cNvPr id="14" name="Freeform 20"/>
            <p:cNvSpPr>
              <a:spLocks/>
            </p:cNvSpPr>
            <p:nvPr userDrawn="1"/>
          </p:nvSpPr>
          <p:spPr bwMode="white">
            <a:xfrm>
              <a:off x="3031" y="792"/>
              <a:ext cx="75" cy="70"/>
            </a:xfrm>
            <a:custGeom>
              <a:avLst/>
              <a:gdLst/>
              <a:ahLst/>
              <a:cxnLst>
                <a:cxn ang="0">
                  <a:pos x="31" y="40"/>
                </a:cxn>
                <a:cxn ang="0">
                  <a:pos x="38" y="46"/>
                </a:cxn>
                <a:cxn ang="0">
                  <a:pos x="40" y="46"/>
                </a:cxn>
                <a:cxn ang="0">
                  <a:pos x="40" y="49"/>
                </a:cxn>
                <a:cxn ang="0">
                  <a:pos x="12" y="49"/>
                </a:cxn>
                <a:cxn ang="0">
                  <a:pos x="12" y="46"/>
                </a:cxn>
                <a:cxn ang="0">
                  <a:pos x="15" y="46"/>
                </a:cxn>
                <a:cxn ang="0">
                  <a:pos x="21" y="40"/>
                </a:cxn>
                <a:cxn ang="0">
                  <a:pos x="21" y="5"/>
                </a:cxn>
                <a:cxn ang="0">
                  <a:pos x="12" y="5"/>
                </a:cxn>
                <a:cxn ang="0">
                  <a:pos x="4" y="14"/>
                </a:cxn>
                <a:cxn ang="0">
                  <a:pos x="0" y="14"/>
                </a:cxn>
                <a:cxn ang="0">
                  <a:pos x="2" y="0"/>
                </a:cxn>
                <a:cxn ang="0">
                  <a:pos x="4" y="0"/>
                </a:cxn>
                <a:cxn ang="0">
                  <a:pos x="6" y="1"/>
                </a:cxn>
                <a:cxn ang="0">
                  <a:pos x="8" y="1"/>
                </a:cxn>
                <a:cxn ang="0">
                  <a:pos x="44" y="1"/>
                </a:cxn>
                <a:cxn ang="0">
                  <a:pos x="48" y="0"/>
                </a:cxn>
                <a:cxn ang="0">
                  <a:pos x="50" y="0"/>
                </a:cxn>
                <a:cxn ang="0">
                  <a:pos x="52" y="14"/>
                </a:cxn>
                <a:cxn ang="0">
                  <a:pos x="48" y="14"/>
                </a:cxn>
                <a:cxn ang="0">
                  <a:pos x="40" y="5"/>
                </a:cxn>
                <a:cxn ang="0">
                  <a:pos x="31" y="5"/>
                </a:cxn>
                <a:cxn ang="0">
                  <a:pos x="31" y="40"/>
                </a:cxn>
              </a:cxnLst>
              <a:rect l="0" t="0" r="r" b="b"/>
              <a:pathLst>
                <a:path w="52" h="49">
                  <a:moveTo>
                    <a:pt x="31" y="40"/>
                  </a:moveTo>
                  <a:cubicBezTo>
                    <a:pt x="31" y="44"/>
                    <a:pt x="32" y="46"/>
                    <a:pt x="38" y="46"/>
                  </a:cubicBezTo>
                  <a:cubicBezTo>
                    <a:pt x="40" y="46"/>
                    <a:pt x="40" y="46"/>
                    <a:pt x="40" y="46"/>
                  </a:cubicBezTo>
                  <a:cubicBezTo>
                    <a:pt x="40" y="49"/>
                    <a:pt x="40" y="49"/>
                    <a:pt x="40" y="49"/>
                  </a:cubicBezTo>
                  <a:cubicBezTo>
                    <a:pt x="12" y="49"/>
                    <a:pt x="12" y="49"/>
                    <a:pt x="12" y="49"/>
                  </a:cubicBezTo>
                  <a:cubicBezTo>
                    <a:pt x="12" y="46"/>
                    <a:pt x="12" y="46"/>
                    <a:pt x="12" y="46"/>
                  </a:cubicBezTo>
                  <a:cubicBezTo>
                    <a:pt x="15" y="46"/>
                    <a:pt x="15" y="46"/>
                    <a:pt x="15" y="46"/>
                  </a:cubicBezTo>
                  <a:cubicBezTo>
                    <a:pt x="19" y="46"/>
                    <a:pt x="21" y="44"/>
                    <a:pt x="21" y="40"/>
                  </a:cubicBezTo>
                  <a:cubicBezTo>
                    <a:pt x="21" y="5"/>
                    <a:pt x="21" y="5"/>
                    <a:pt x="21" y="5"/>
                  </a:cubicBezTo>
                  <a:cubicBezTo>
                    <a:pt x="12" y="5"/>
                    <a:pt x="12" y="5"/>
                    <a:pt x="12" y="5"/>
                  </a:cubicBezTo>
                  <a:cubicBezTo>
                    <a:pt x="6" y="5"/>
                    <a:pt x="5" y="6"/>
                    <a:pt x="4" y="14"/>
                  </a:cubicBezTo>
                  <a:cubicBezTo>
                    <a:pt x="0" y="14"/>
                    <a:pt x="0" y="14"/>
                    <a:pt x="0" y="14"/>
                  </a:cubicBezTo>
                  <a:cubicBezTo>
                    <a:pt x="2" y="0"/>
                    <a:pt x="2" y="0"/>
                    <a:pt x="2" y="0"/>
                  </a:cubicBezTo>
                  <a:cubicBezTo>
                    <a:pt x="4" y="0"/>
                    <a:pt x="4" y="0"/>
                    <a:pt x="4" y="0"/>
                  </a:cubicBezTo>
                  <a:cubicBezTo>
                    <a:pt x="5" y="1"/>
                    <a:pt x="5" y="1"/>
                    <a:pt x="6" y="1"/>
                  </a:cubicBezTo>
                  <a:cubicBezTo>
                    <a:pt x="6" y="1"/>
                    <a:pt x="7" y="1"/>
                    <a:pt x="8" y="1"/>
                  </a:cubicBezTo>
                  <a:cubicBezTo>
                    <a:pt x="44" y="1"/>
                    <a:pt x="44" y="1"/>
                    <a:pt x="44" y="1"/>
                  </a:cubicBezTo>
                  <a:cubicBezTo>
                    <a:pt x="46" y="1"/>
                    <a:pt x="47" y="1"/>
                    <a:pt x="48" y="0"/>
                  </a:cubicBezTo>
                  <a:cubicBezTo>
                    <a:pt x="50" y="0"/>
                    <a:pt x="50" y="0"/>
                    <a:pt x="50" y="0"/>
                  </a:cubicBezTo>
                  <a:cubicBezTo>
                    <a:pt x="52" y="14"/>
                    <a:pt x="52" y="14"/>
                    <a:pt x="52" y="14"/>
                  </a:cubicBezTo>
                  <a:cubicBezTo>
                    <a:pt x="48" y="14"/>
                    <a:pt x="48" y="14"/>
                    <a:pt x="48" y="14"/>
                  </a:cubicBezTo>
                  <a:cubicBezTo>
                    <a:pt x="47" y="6"/>
                    <a:pt x="46" y="5"/>
                    <a:pt x="40" y="5"/>
                  </a:cubicBezTo>
                  <a:cubicBezTo>
                    <a:pt x="31" y="5"/>
                    <a:pt x="31" y="5"/>
                    <a:pt x="31" y="5"/>
                  </a:cubicBezTo>
                  <a:lnTo>
                    <a:pt x="31" y="40"/>
                  </a:lnTo>
                  <a:close/>
                </a:path>
              </a:pathLst>
            </a:custGeom>
            <a:solidFill>
              <a:srgbClr val="FFFFFF"/>
            </a:solidFill>
            <a:ln w="9525">
              <a:noFill/>
              <a:round/>
              <a:headEnd/>
              <a:tailEnd/>
            </a:ln>
          </p:spPr>
          <p:txBody>
            <a:bodyPr/>
            <a:lstStyle/>
            <a:p>
              <a:pPr>
                <a:defRPr/>
              </a:pPr>
              <a:endParaRPr lang="en-US"/>
            </a:p>
          </p:txBody>
        </p:sp>
        <p:sp>
          <p:nvSpPr>
            <p:cNvPr id="15" name="Freeform 21"/>
            <p:cNvSpPr>
              <a:spLocks/>
            </p:cNvSpPr>
            <p:nvPr userDrawn="1"/>
          </p:nvSpPr>
          <p:spPr bwMode="white">
            <a:xfrm>
              <a:off x="3126" y="793"/>
              <a:ext cx="34" cy="69"/>
            </a:xfrm>
            <a:custGeom>
              <a:avLst/>
              <a:gdLst/>
              <a:ahLst/>
              <a:cxnLst>
                <a:cxn ang="0">
                  <a:pos x="0" y="0"/>
                </a:cxn>
                <a:cxn ang="0">
                  <a:pos x="24" y="0"/>
                </a:cxn>
                <a:cxn ang="0">
                  <a:pos x="24" y="3"/>
                </a:cxn>
                <a:cxn ang="0">
                  <a:pos x="23" y="3"/>
                </a:cxn>
                <a:cxn ang="0">
                  <a:pos x="17" y="9"/>
                </a:cxn>
                <a:cxn ang="0">
                  <a:pos x="17" y="39"/>
                </a:cxn>
                <a:cxn ang="0">
                  <a:pos x="23" y="45"/>
                </a:cxn>
                <a:cxn ang="0">
                  <a:pos x="24" y="45"/>
                </a:cxn>
                <a:cxn ang="0">
                  <a:pos x="24" y="48"/>
                </a:cxn>
                <a:cxn ang="0">
                  <a:pos x="0" y="48"/>
                </a:cxn>
                <a:cxn ang="0">
                  <a:pos x="0" y="45"/>
                </a:cxn>
                <a:cxn ang="0">
                  <a:pos x="1" y="45"/>
                </a:cxn>
                <a:cxn ang="0">
                  <a:pos x="7" y="40"/>
                </a:cxn>
                <a:cxn ang="0">
                  <a:pos x="7" y="9"/>
                </a:cxn>
                <a:cxn ang="0">
                  <a:pos x="1" y="3"/>
                </a:cxn>
                <a:cxn ang="0">
                  <a:pos x="0" y="3"/>
                </a:cxn>
                <a:cxn ang="0">
                  <a:pos x="0" y="0"/>
                </a:cxn>
              </a:cxnLst>
              <a:rect l="0" t="0" r="r" b="b"/>
              <a:pathLst>
                <a:path w="24" h="48">
                  <a:moveTo>
                    <a:pt x="0" y="0"/>
                  </a:moveTo>
                  <a:cubicBezTo>
                    <a:pt x="24" y="0"/>
                    <a:pt x="24" y="0"/>
                    <a:pt x="24" y="0"/>
                  </a:cubicBezTo>
                  <a:cubicBezTo>
                    <a:pt x="24" y="3"/>
                    <a:pt x="24" y="3"/>
                    <a:pt x="24" y="3"/>
                  </a:cubicBezTo>
                  <a:cubicBezTo>
                    <a:pt x="23" y="3"/>
                    <a:pt x="23" y="3"/>
                    <a:pt x="23" y="3"/>
                  </a:cubicBezTo>
                  <a:cubicBezTo>
                    <a:pt x="19" y="3"/>
                    <a:pt x="17" y="5"/>
                    <a:pt x="17" y="9"/>
                  </a:cubicBezTo>
                  <a:cubicBezTo>
                    <a:pt x="17" y="39"/>
                    <a:pt x="17" y="39"/>
                    <a:pt x="17" y="39"/>
                  </a:cubicBezTo>
                  <a:cubicBezTo>
                    <a:pt x="17" y="43"/>
                    <a:pt x="19" y="45"/>
                    <a:pt x="23" y="45"/>
                  </a:cubicBezTo>
                  <a:cubicBezTo>
                    <a:pt x="24" y="45"/>
                    <a:pt x="24" y="45"/>
                    <a:pt x="24" y="45"/>
                  </a:cubicBezTo>
                  <a:cubicBezTo>
                    <a:pt x="24" y="48"/>
                    <a:pt x="24" y="48"/>
                    <a:pt x="24" y="48"/>
                  </a:cubicBezTo>
                  <a:cubicBezTo>
                    <a:pt x="0" y="48"/>
                    <a:pt x="0" y="48"/>
                    <a:pt x="0" y="48"/>
                  </a:cubicBezTo>
                  <a:cubicBezTo>
                    <a:pt x="0" y="45"/>
                    <a:pt x="0" y="45"/>
                    <a:pt x="0" y="45"/>
                  </a:cubicBezTo>
                  <a:cubicBezTo>
                    <a:pt x="1" y="45"/>
                    <a:pt x="1" y="45"/>
                    <a:pt x="1" y="45"/>
                  </a:cubicBezTo>
                  <a:cubicBezTo>
                    <a:pt x="5" y="45"/>
                    <a:pt x="7" y="43"/>
                    <a:pt x="7" y="40"/>
                  </a:cubicBezTo>
                  <a:cubicBezTo>
                    <a:pt x="7" y="9"/>
                    <a:pt x="7" y="9"/>
                    <a:pt x="7" y="9"/>
                  </a:cubicBezTo>
                  <a:cubicBezTo>
                    <a:pt x="7" y="5"/>
                    <a:pt x="5" y="3"/>
                    <a:pt x="1" y="3"/>
                  </a:cubicBezTo>
                  <a:cubicBezTo>
                    <a:pt x="0" y="3"/>
                    <a:pt x="0" y="3"/>
                    <a:pt x="0" y="3"/>
                  </a:cubicBezTo>
                  <a:lnTo>
                    <a:pt x="0" y="0"/>
                  </a:lnTo>
                  <a:close/>
                </a:path>
              </a:pathLst>
            </a:custGeom>
            <a:solidFill>
              <a:srgbClr val="FFFFFF"/>
            </a:solidFill>
            <a:ln w="9525">
              <a:noFill/>
              <a:round/>
              <a:headEnd/>
              <a:tailEnd/>
            </a:ln>
          </p:spPr>
          <p:txBody>
            <a:bodyPr/>
            <a:lstStyle/>
            <a:p>
              <a:pPr>
                <a:defRPr/>
              </a:pPr>
              <a:endParaRPr lang="en-US"/>
            </a:p>
          </p:txBody>
        </p:sp>
        <p:sp>
          <p:nvSpPr>
            <p:cNvPr id="16" name="Freeform 22"/>
            <p:cNvSpPr>
              <a:spLocks noEditPoints="1"/>
            </p:cNvSpPr>
            <p:nvPr userDrawn="1"/>
          </p:nvSpPr>
          <p:spPr bwMode="white">
            <a:xfrm>
              <a:off x="3184" y="792"/>
              <a:ext cx="80" cy="71"/>
            </a:xfrm>
            <a:custGeom>
              <a:avLst/>
              <a:gdLst/>
              <a:ahLst/>
              <a:cxnLst>
                <a:cxn ang="0">
                  <a:pos x="29" y="0"/>
                </a:cxn>
                <a:cxn ang="0">
                  <a:pos x="56" y="24"/>
                </a:cxn>
                <a:cxn ang="0">
                  <a:pos x="28" y="50"/>
                </a:cxn>
                <a:cxn ang="0">
                  <a:pos x="0" y="26"/>
                </a:cxn>
                <a:cxn ang="0">
                  <a:pos x="29" y="0"/>
                </a:cxn>
                <a:cxn ang="0">
                  <a:pos x="29" y="47"/>
                </a:cxn>
                <a:cxn ang="0">
                  <a:pos x="45" y="27"/>
                </a:cxn>
                <a:cxn ang="0">
                  <a:pos x="27" y="3"/>
                </a:cxn>
                <a:cxn ang="0">
                  <a:pos x="11" y="22"/>
                </a:cxn>
                <a:cxn ang="0">
                  <a:pos x="29" y="47"/>
                </a:cxn>
              </a:cxnLst>
              <a:rect l="0" t="0" r="r" b="b"/>
              <a:pathLst>
                <a:path w="56" h="50">
                  <a:moveTo>
                    <a:pt x="29" y="0"/>
                  </a:moveTo>
                  <a:cubicBezTo>
                    <a:pt x="45" y="0"/>
                    <a:pt x="56" y="10"/>
                    <a:pt x="56" y="24"/>
                  </a:cubicBezTo>
                  <a:cubicBezTo>
                    <a:pt x="56" y="38"/>
                    <a:pt x="46" y="50"/>
                    <a:pt x="28" y="50"/>
                  </a:cubicBezTo>
                  <a:cubicBezTo>
                    <a:pt x="10" y="50"/>
                    <a:pt x="0" y="39"/>
                    <a:pt x="0" y="26"/>
                  </a:cubicBezTo>
                  <a:cubicBezTo>
                    <a:pt x="0" y="11"/>
                    <a:pt x="12" y="0"/>
                    <a:pt x="29" y="0"/>
                  </a:cubicBezTo>
                  <a:close/>
                  <a:moveTo>
                    <a:pt x="29" y="47"/>
                  </a:moveTo>
                  <a:cubicBezTo>
                    <a:pt x="40" y="47"/>
                    <a:pt x="45" y="37"/>
                    <a:pt x="45" y="27"/>
                  </a:cubicBezTo>
                  <a:cubicBezTo>
                    <a:pt x="45" y="15"/>
                    <a:pt x="39" y="3"/>
                    <a:pt x="27" y="3"/>
                  </a:cubicBezTo>
                  <a:cubicBezTo>
                    <a:pt x="18" y="3"/>
                    <a:pt x="11" y="11"/>
                    <a:pt x="11" y="22"/>
                  </a:cubicBezTo>
                  <a:cubicBezTo>
                    <a:pt x="11" y="37"/>
                    <a:pt x="19" y="47"/>
                    <a:pt x="29" y="47"/>
                  </a:cubicBezTo>
                  <a:close/>
                </a:path>
              </a:pathLst>
            </a:custGeom>
            <a:solidFill>
              <a:srgbClr val="FFFFFF"/>
            </a:solidFill>
            <a:ln w="9525">
              <a:noFill/>
              <a:round/>
              <a:headEnd/>
              <a:tailEnd/>
            </a:ln>
          </p:spPr>
          <p:txBody>
            <a:bodyPr/>
            <a:lstStyle/>
            <a:p>
              <a:pPr>
                <a:defRPr/>
              </a:pPr>
              <a:endParaRPr lang="en-US"/>
            </a:p>
          </p:txBody>
        </p:sp>
        <p:sp>
          <p:nvSpPr>
            <p:cNvPr id="17" name="Freeform 23"/>
            <p:cNvSpPr>
              <a:spLocks/>
            </p:cNvSpPr>
            <p:nvPr userDrawn="1"/>
          </p:nvSpPr>
          <p:spPr bwMode="white">
            <a:xfrm>
              <a:off x="3289" y="793"/>
              <a:ext cx="83" cy="69"/>
            </a:xfrm>
            <a:custGeom>
              <a:avLst/>
              <a:gdLst/>
              <a:ahLst/>
              <a:cxnLst>
                <a:cxn ang="0">
                  <a:pos x="11" y="39"/>
                </a:cxn>
                <a:cxn ang="0">
                  <a:pos x="18" y="45"/>
                </a:cxn>
                <a:cxn ang="0">
                  <a:pos x="18" y="48"/>
                </a:cxn>
                <a:cxn ang="0">
                  <a:pos x="0" y="48"/>
                </a:cxn>
                <a:cxn ang="0">
                  <a:pos x="0" y="45"/>
                </a:cxn>
                <a:cxn ang="0">
                  <a:pos x="0" y="45"/>
                </a:cxn>
                <a:cxn ang="0">
                  <a:pos x="6" y="40"/>
                </a:cxn>
                <a:cxn ang="0">
                  <a:pos x="6" y="5"/>
                </a:cxn>
                <a:cxn ang="0">
                  <a:pos x="0" y="3"/>
                </a:cxn>
                <a:cxn ang="0">
                  <a:pos x="0" y="0"/>
                </a:cxn>
                <a:cxn ang="0">
                  <a:pos x="16" y="0"/>
                </a:cxn>
                <a:cxn ang="0">
                  <a:pos x="47" y="33"/>
                </a:cxn>
                <a:cxn ang="0">
                  <a:pos x="47" y="10"/>
                </a:cxn>
                <a:cxn ang="0">
                  <a:pos x="39" y="3"/>
                </a:cxn>
                <a:cxn ang="0">
                  <a:pos x="39" y="3"/>
                </a:cxn>
                <a:cxn ang="0">
                  <a:pos x="39" y="0"/>
                </a:cxn>
                <a:cxn ang="0">
                  <a:pos x="58" y="0"/>
                </a:cxn>
                <a:cxn ang="0">
                  <a:pos x="58" y="3"/>
                </a:cxn>
                <a:cxn ang="0">
                  <a:pos x="58" y="3"/>
                </a:cxn>
                <a:cxn ang="0">
                  <a:pos x="51" y="7"/>
                </a:cxn>
                <a:cxn ang="0">
                  <a:pos x="51" y="48"/>
                </a:cxn>
                <a:cxn ang="0">
                  <a:pos x="47" y="48"/>
                </a:cxn>
                <a:cxn ang="0">
                  <a:pos x="11" y="10"/>
                </a:cxn>
                <a:cxn ang="0">
                  <a:pos x="11" y="39"/>
                </a:cxn>
              </a:cxnLst>
              <a:rect l="0" t="0" r="r" b="b"/>
              <a:pathLst>
                <a:path w="58" h="48">
                  <a:moveTo>
                    <a:pt x="11" y="39"/>
                  </a:moveTo>
                  <a:cubicBezTo>
                    <a:pt x="11" y="43"/>
                    <a:pt x="12" y="45"/>
                    <a:pt x="18" y="45"/>
                  </a:cubicBezTo>
                  <a:cubicBezTo>
                    <a:pt x="18" y="48"/>
                    <a:pt x="18" y="48"/>
                    <a:pt x="18" y="48"/>
                  </a:cubicBezTo>
                  <a:cubicBezTo>
                    <a:pt x="0" y="48"/>
                    <a:pt x="0" y="48"/>
                    <a:pt x="0" y="48"/>
                  </a:cubicBezTo>
                  <a:cubicBezTo>
                    <a:pt x="0" y="45"/>
                    <a:pt x="0" y="45"/>
                    <a:pt x="0" y="45"/>
                  </a:cubicBezTo>
                  <a:cubicBezTo>
                    <a:pt x="0" y="45"/>
                    <a:pt x="0" y="45"/>
                    <a:pt x="0" y="45"/>
                  </a:cubicBezTo>
                  <a:cubicBezTo>
                    <a:pt x="5" y="45"/>
                    <a:pt x="6" y="43"/>
                    <a:pt x="6" y="40"/>
                  </a:cubicBezTo>
                  <a:cubicBezTo>
                    <a:pt x="6" y="5"/>
                    <a:pt x="6" y="5"/>
                    <a:pt x="6" y="5"/>
                  </a:cubicBezTo>
                  <a:cubicBezTo>
                    <a:pt x="4" y="4"/>
                    <a:pt x="2" y="3"/>
                    <a:pt x="0" y="3"/>
                  </a:cubicBezTo>
                  <a:cubicBezTo>
                    <a:pt x="0" y="0"/>
                    <a:pt x="0" y="0"/>
                    <a:pt x="0" y="0"/>
                  </a:cubicBezTo>
                  <a:cubicBezTo>
                    <a:pt x="16" y="0"/>
                    <a:pt x="16" y="0"/>
                    <a:pt x="16" y="0"/>
                  </a:cubicBezTo>
                  <a:cubicBezTo>
                    <a:pt x="47" y="33"/>
                    <a:pt x="47" y="33"/>
                    <a:pt x="47" y="33"/>
                  </a:cubicBezTo>
                  <a:cubicBezTo>
                    <a:pt x="47" y="10"/>
                    <a:pt x="47" y="10"/>
                    <a:pt x="47" y="10"/>
                  </a:cubicBezTo>
                  <a:cubicBezTo>
                    <a:pt x="47" y="4"/>
                    <a:pt x="46" y="3"/>
                    <a:pt x="39" y="3"/>
                  </a:cubicBezTo>
                  <a:cubicBezTo>
                    <a:pt x="39" y="3"/>
                    <a:pt x="39" y="3"/>
                    <a:pt x="39" y="3"/>
                  </a:cubicBezTo>
                  <a:cubicBezTo>
                    <a:pt x="39" y="0"/>
                    <a:pt x="39" y="0"/>
                    <a:pt x="39" y="0"/>
                  </a:cubicBezTo>
                  <a:cubicBezTo>
                    <a:pt x="58" y="0"/>
                    <a:pt x="58" y="0"/>
                    <a:pt x="58" y="0"/>
                  </a:cubicBezTo>
                  <a:cubicBezTo>
                    <a:pt x="58" y="3"/>
                    <a:pt x="58" y="3"/>
                    <a:pt x="58" y="3"/>
                  </a:cubicBezTo>
                  <a:cubicBezTo>
                    <a:pt x="58" y="3"/>
                    <a:pt x="58" y="3"/>
                    <a:pt x="58" y="3"/>
                  </a:cubicBezTo>
                  <a:cubicBezTo>
                    <a:pt x="53" y="3"/>
                    <a:pt x="51" y="4"/>
                    <a:pt x="51" y="7"/>
                  </a:cubicBezTo>
                  <a:cubicBezTo>
                    <a:pt x="51" y="48"/>
                    <a:pt x="51" y="48"/>
                    <a:pt x="51" y="48"/>
                  </a:cubicBezTo>
                  <a:cubicBezTo>
                    <a:pt x="47" y="48"/>
                    <a:pt x="47" y="48"/>
                    <a:pt x="47" y="48"/>
                  </a:cubicBezTo>
                  <a:cubicBezTo>
                    <a:pt x="11" y="10"/>
                    <a:pt x="11" y="10"/>
                    <a:pt x="11" y="10"/>
                  </a:cubicBezTo>
                  <a:lnTo>
                    <a:pt x="11" y="39"/>
                  </a:lnTo>
                  <a:close/>
                </a:path>
              </a:pathLst>
            </a:custGeom>
            <a:solidFill>
              <a:srgbClr val="FFFFFF"/>
            </a:solidFill>
            <a:ln w="9525">
              <a:noFill/>
              <a:round/>
              <a:headEnd/>
              <a:tailEnd/>
            </a:ln>
          </p:spPr>
          <p:txBody>
            <a:bodyPr/>
            <a:lstStyle/>
            <a:p>
              <a:pPr>
                <a:defRPr/>
              </a:pPr>
              <a:endParaRPr lang="en-US"/>
            </a:p>
          </p:txBody>
        </p:sp>
        <p:sp>
          <p:nvSpPr>
            <p:cNvPr id="18" name="Freeform 24"/>
            <p:cNvSpPr>
              <a:spLocks/>
            </p:cNvSpPr>
            <p:nvPr userDrawn="1"/>
          </p:nvSpPr>
          <p:spPr bwMode="white">
            <a:xfrm>
              <a:off x="2382" y="910"/>
              <a:ext cx="74" cy="70"/>
            </a:xfrm>
            <a:custGeom>
              <a:avLst/>
              <a:gdLst/>
              <a:ahLst/>
              <a:cxnLst>
                <a:cxn ang="0">
                  <a:pos x="31" y="40"/>
                </a:cxn>
                <a:cxn ang="0">
                  <a:pos x="38" y="46"/>
                </a:cxn>
                <a:cxn ang="0">
                  <a:pos x="40" y="46"/>
                </a:cxn>
                <a:cxn ang="0">
                  <a:pos x="40" y="49"/>
                </a:cxn>
                <a:cxn ang="0">
                  <a:pos x="12" y="49"/>
                </a:cxn>
                <a:cxn ang="0">
                  <a:pos x="12" y="46"/>
                </a:cxn>
                <a:cxn ang="0">
                  <a:pos x="15" y="46"/>
                </a:cxn>
                <a:cxn ang="0">
                  <a:pos x="21" y="40"/>
                </a:cxn>
                <a:cxn ang="0">
                  <a:pos x="21" y="6"/>
                </a:cxn>
                <a:cxn ang="0">
                  <a:pos x="12" y="6"/>
                </a:cxn>
                <a:cxn ang="0">
                  <a:pos x="3" y="15"/>
                </a:cxn>
                <a:cxn ang="0">
                  <a:pos x="0" y="15"/>
                </a:cxn>
                <a:cxn ang="0">
                  <a:pos x="2" y="0"/>
                </a:cxn>
                <a:cxn ang="0">
                  <a:pos x="4" y="0"/>
                </a:cxn>
                <a:cxn ang="0">
                  <a:pos x="6" y="2"/>
                </a:cxn>
                <a:cxn ang="0">
                  <a:pos x="8" y="2"/>
                </a:cxn>
                <a:cxn ang="0">
                  <a:pos x="44" y="2"/>
                </a:cxn>
                <a:cxn ang="0">
                  <a:pos x="48" y="0"/>
                </a:cxn>
                <a:cxn ang="0">
                  <a:pos x="50" y="0"/>
                </a:cxn>
                <a:cxn ang="0">
                  <a:pos x="52" y="15"/>
                </a:cxn>
                <a:cxn ang="0">
                  <a:pos x="48" y="15"/>
                </a:cxn>
                <a:cxn ang="0">
                  <a:pos x="40" y="6"/>
                </a:cxn>
                <a:cxn ang="0">
                  <a:pos x="31" y="6"/>
                </a:cxn>
                <a:cxn ang="0">
                  <a:pos x="31" y="40"/>
                </a:cxn>
              </a:cxnLst>
              <a:rect l="0" t="0" r="r" b="b"/>
              <a:pathLst>
                <a:path w="52" h="49">
                  <a:moveTo>
                    <a:pt x="31" y="40"/>
                  </a:moveTo>
                  <a:cubicBezTo>
                    <a:pt x="31" y="44"/>
                    <a:pt x="32" y="46"/>
                    <a:pt x="38" y="46"/>
                  </a:cubicBezTo>
                  <a:cubicBezTo>
                    <a:pt x="40" y="46"/>
                    <a:pt x="40" y="46"/>
                    <a:pt x="40" y="46"/>
                  </a:cubicBezTo>
                  <a:cubicBezTo>
                    <a:pt x="40" y="49"/>
                    <a:pt x="40" y="49"/>
                    <a:pt x="40" y="49"/>
                  </a:cubicBezTo>
                  <a:cubicBezTo>
                    <a:pt x="12" y="49"/>
                    <a:pt x="12" y="49"/>
                    <a:pt x="12" y="49"/>
                  </a:cubicBezTo>
                  <a:cubicBezTo>
                    <a:pt x="12" y="46"/>
                    <a:pt x="12" y="46"/>
                    <a:pt x="12" y="46"/>
                  </a:cubicBezTo>
                  <a:cubicBezTo>
                    <a:pt x="15" y="46"/>
                    <a:pt x="15" y="46"/>
                    <a:pt x="15" y="46"/>
                  </a:cubicBezTo>
                  <a:cubicBezTo>
                    <a:pt x="19" y="46"/>
                    <a:pt x="21" y="45"/>
                    <a:pt x="21" y="40"/>
                  </a:cubicBezTo>
                  <a:cubicBezTo>
                    <a:pt x="21" y="6"/>
                    <a:pt x="21" y="6"/>
                    <a:pt x="21" y="6"/>
                  </a:cubicBezTo>
                  <a:cubicBezTo>
                    <a:pt x="12" y="6"/>
                    <a:pt x="12" y="6"/>
                    <a:pt x="12" y="6"/>
                  </a:cubicBezTo>
                  <a:cubicBezTo>
                    <a:pt x="6" y="6"/>
                    <a:pt x="5" y="7"/>
                    <a:pt x="3" y="15"/>
                  </a:cubicBezTo>
                  <a:cubicBezTo>
                    <a:pt x="0" y="15"/>
                    <a:pt x="0" y="15"/>
                    <a:pt x="0" y="15"/>
                  </a:cubicBezTo>
                  <a:cubicBezTo>
                    <a:pt x="2" y="0"/>
                    <a:pt x="2" y="0"/>
                    <a:pt x="2" y="0"/>
                  </a:cubicBezTo>
                  <a:cubicBezTo>
                    <a:pt x="4" y="0"/>
                    <a:pt x="4" y="0"/>
                    <a:pt x="4" y="0"/>
                  </a:cubicBezTo>
                  <a:cubicBezTo>
                    <a:pt x="5" y="1"/>
                    <a:pt x="5" y="1"/>
                    <a:pt x="6" y="2"/>
                  </a:cubicBezTo>
                  <a:cubicBezTo>
                    <a:pt x="6" y="2"/>
                    <a:pt x="7" y="2"/>
                    <a:pt x="8" y="2"/>
                  </a:cubicBezTo>
                  <a:cubicBezTo>
                    <a:pt x="44" y="2"/>
                    <a:pt x="44" y="2"/>
                    <a:pt x="44" y="2"/>
                  </a:cubicBezTo>
                  <a:cubicBezTo>
                    <a:pt x="46" y="2"/>
                    <a:pt x="47" y="2"/>
                    <a:pt x="48" y="0"/>
                  </a:cubicBezTo>
                  <a:cubicBezTo>
                    <a:pt x="50" y="0"/>
                    <a:pt x="50" y="0"/>
                    <a:pt x="50" y="0"/>
                  </a:cubicBezTo>
                  <a:cubicBezTo>
                    <a:pt x="52" y="15"/>
                    <a:pt x="52" y="15"/>
                    <a:pt x="52" y="15"/>
                  </a:cubicBezTo>
                  <a:cubicBezTo>
                    <a:pt x="48" y="15"/>
                    <a:pt x="48" y="15"/>
                    <a:pt x="48" y="15"/>
                  </a:cubicBezTo>
                  <a:cubicBezTo>
                    <a:pt x="47" y="7"/>
                    <a:pt x="46" y="6"/>
                    <a:pt x="40" y="6"/>
                  </a:cubicBezTo>
                  <a:cubicBezTo>
                    <a:pt x="31" y="6"/>
                    <a:pt x="31" y="6"/>
                    <a:pt x="31" y="6"/>
                  </a:cubicBezTo>
                  <a:lnTo>
                    <a:pt x="31" y="40"/>
                  </a:lnTo>
                  <a:close/>
                </a:path>
              </a:pathLst>
            </a:custGeom>
            <a:solidFill>
              <a:srgbClr val="FFFFFF"/>
            </a:solidFill>
            <a:ln w="9525">
              <a:noFill/>
              <a:round/>
              <a:headEnd/>
              <a:tailEnd/>
            </a:ln>
          </p:spPr>
          <p:txBody>
            <a:bodyPr/>
            <a:lstStyle/>
            <a:p>
              <a:pPr>
                <a:defRPr/>
              </a:pPr>
              <a:endParaRPr lang="en-US"/>
            </a:p>
          </p:txBody>
        </p:sp>
        <p:sp>
          <p:nvSpPr>
            <p:cNvPr id="19" name="Freeform 25"/>
            <p:cNvSpPr>
              <a:spLocks/>
            </p:cNvSpPr>
            <p:nvPr userDrawn="1"/>
          </p:nvSpPr>
          <p:spPr bwMode="white">
            <a:xfrm>
              <a:off x="2473" y="913"/>
              <a:ext cx="67" cy="67"/>
            </a:xfrm>
            <a:custGeom>
              <a:avLst/>
              <a:gdLst/>
              <a:ahLst/>
              <a:cxnLst>
                <a:cxn ang="0">
                  <a:pos x="37" y="4"/>
                </a:cxn>
                <a:cxn ang="0">
                  <a:pos x="20" y="4"/>
                </a:cxn>
                <a:cxn ang="0">
                  <a:pos x="20" y="21"/>
                </a:cxn>
                <a:cxn ang="0">
                  <a:pos x="32" y="21"/>
                </a:cxn>
                <a:cxn ang="0">
                  <a:pos x="38" y="16"/>
                </a:cxn>
                <a:cxn ang="0">
                  <a:pos x="41" y="16"/>
                </a:cxn>
                <a:cxn ang="0">
                  <a:pos x="41" y="31"/>
                </a:cxn>
                <a:cxn ang="0">
                  <a:pos x="38" y="31"/>
                </a:cxn>
                <a:cxn ang="0">
                  <a:pos x="31" y="25"/>
                </a:cxn>
                <a:cxn ang="0">
                  <a:pos x="20" y="25"/>
                </a:cxn>
                <a:cxn ang="0">
                  <a:pos x="20" y="39"/>
                </a:cxn>
                <a:cxn ang="0">
                  <a:pos x="23" y="43"/>
                </a:cxn>
                <a:cxn ang="0">
                  <a:pos x="35" y="43"/>
                </a:cxn>
                <a:cxn ang="0">
                  <a:pos x="44" y="35"/>
                </a:cxn>
                <a:cxn ang="0">
                  <a:pos x="47" y="35"/>
                </a:cxn>
                <a:cxn ang="0">
                  <a:pos x="46" y="47"/>
                </a:cxn>
                <a:cxn ang="0">
                  <a:pos x="0" y="47"/>
                </a:cxn>
                <a:cxn ang="0">
                  <a:pos x="0" y="44"/>
                </a:cxn>
                <a:cxn ang="0">
                  <a:pos x="3" y="44"/>
                </a:cxn>
                <a:cxn ang="0">
                  <a:pos x="9" y="39"/>
                </a:cxn>
                <a:cxn ang="0">
                  <a:pos x="9" y="8"/>
                </a:cxn>
                <a:cxn ang="0">
                  <a:pos x="3" y="3"/>
                </a:cxn>
                <a:cxn ang="0">
                  <a:pos x="2" y="3"/>
                </a:cxn>
                <a:cxn ang="0">
                  <a:pos x="2" y="0"/>
                </a:cxn>
                <a:cxn ang="0">
                  <a:pos x="44" y="0"/>
                </a:cxn>
                <a:cxn ang="0">
                  <a:pos x="45" y="11"/>
                </a:cxn>
                <a:cxn ang="0">
                  <a:pos x="42" y="11"/>
                </a:cxn>
                <a:cxn ang="0">
                  <a:pos x="37" y="4"/>
                </a:cxn>
              </a:cxnLst>
              <a:rect l="0" t="0" r="r" b="b"/>
              <a:pathLst>
                <a:path w="47" h="47">
                  <a:moveTo>
                    <a:pt x="37" y="4"/>
                  </a:moveTo>
                  <a:cubicBezTo>
                    <a:pt x="20" y="4"/>
                    <a:pt x="20" y="4"/>
                    <a:pt x="20" y="4"/>
                  </a:cubicBezTo>
                  <a:cubicBezTo>
                    <a:pt x="20" y="21"/>
                    <a:pt x="20" y="21"/>
                    <a:pt x="20" y="21"/>
                  </a:cubicBezTo>
                  <a:cubicBezTo>
                    <a:pt x="32" y="21"/>
                    <a:pt x="32" y="21"/>
                    <a:pt x="32" y="21"/>
                  </a:cubicBezTo>
                  <a:cubicBezTo>
                    <a:pt x="36" y="21"/>
                    <a:pt x="38" y="20"/>
                    <a:pt x="38" y="16"/>
                  </a:cubicBezTo>
                  <a:cubicBezTo>
                    <a:pt x="41" y="16"/>
                    <a:pt x="41" y="16"/>
                    <a:pt x="41" y="16"/>
                  </a:cubicBezTo>
                  <a:cubicBezTo>
                    <a:pt x="41" y="31"/>
                    <a:pt x="41" y="31"/>
                    <a:pt x="41" y="31"/>
                  </a:cubicBezTo>
                  <a:cubicBezTo>
                    <a:pt x="38" y="31"/>
                    <a:pt x="38" y="31"/>
                    <a:pt x="38" y="31"/>
                  </a:cubicBezTo>
                  <a:cubicBezTo>
                    <a:pt x="38" y="27"/>
                    <a:pt x="37" y="25"/>
                    <a:pt x="31" y="25"/>
                  </a:cubicBezTo>
                  <a:cubicBezTo>
                    <a:pt x="20" y="25"/>
                    <a:pt x="20" y="25"/>
                    <a:pt x="20" y="25"/>
                  </a:cubicBezTo>
                  <a:cubicBezTo>
                    <a:pt x="20" y="39"/>
                    <a:pt x="20" y="39"/>
                    <a:pt x="20" y="39"/>
                  </a:cubicBezTo>
                  <a:cubicBezTo>
                    <a:pt x="20" y="42"/>
                    <a:pt x="20" y="43"/>
                    <a:pt x="23" y="43"/>
                  </a:cubicBezTo>
                  <a:cubicBezTo>
                    <a:pt x="35" y="43"/>
                    <a:pt x="35" y="43"/>
                    <a:pt x="35" y="43"/>
                  </a:cubicBezTo>
                  <a:cubicBezTo>
                    <a:pt x="40" y="43"/>
                    <a:pt x="43" y="42"/>
                    <a:pt x="44" y="35"/>
                  </a:cubicBezTo>
                  <a:cubicBezTo>
                    <a:pt x="47" y="35"/>
                    <a:pt x="47" y="35"/>
                    <a:pt x="47" y="35"/>
                  </a:cubicBezTo>
                  <a:cubicBezTo>
                    <a:pt x="46" y="47"/>
                    <a:pt x="46" y="47"/>
                    <a:pt x="46" y="47"/>
                  </a:cubicBezTo>
                  <a:cubicBezTo>
                    <a:pt x="0" y="47"/>
                    <a:pt x="0" y="47"/>
                    <a:pt x="0" y="47"/>
                  </a:cubicBezTo>
                  <a:cubicBezTo>
                    <a:pt x="0" y="44"/>
                    <a:pt x="0" y="44"/>
                    <a:pt x="0" y="44"/>
                  </a:cubicBezTo>
                  <a:cubicBezTo>
                    <a:pt x="3" y="44"/>
                    <a:pt x="3" y="44"/>
                    <a:pt x="3" y="44"/>
                  </a:cubicBezTo>
                  <a:cubicBezTo>
                    <a:pt x="8" y="44"/>
                    <a:pt x="9" y="42"/>
                    <a:pt x="9" y="39"/>
                  </a:cubicBezTo>
                  <a:cubicBezTo>
                    <a:pt x="9" y="8"/>
                    <a:pt x="9" y="8"/>
                    <a:pt x="9" y="8"/>
                  </a:cubicBezTo>
                  <a:cubicBezTo>
                    <a:pt x="9" y="4"/>
                    <a:pt x="8" y="3"/>
                    <a:pt x="3" y="3"/>
                  </a:cubicBezTo>
                  <a:cubicBezTo>
                    <a:pt x="2" y="3"/>
                    <a:pt x="2" y="3"/>
                    <a:pt x="2" y="3"/>
                  </a:cubicBezTo>
                  <a:cubicBezTo>
                    <a:pt x="2" y="0"/>
                    <a:pt x="2" y="0"/>
                    <a:pt x="2" y="0"/>
                  </a:cubicBezTo>
                  <a:cubicBezTo>
                    <a:pt x="44" y="0"/>
                    <a:pt x="44" y="0"/>
                    <a:pt x="44" y="0"/>
                  </a:cubicBezTo>
                  <a:cubicBezTo>
                    <a:pt x="45" y="11"/>
                    <a:pt x="45" y="11"/>
                    <a:pt x="45" y="11"/>
                  </a:cubicBezTo>
                  <a:cubicBezTo>
                    <a:pt x="42" y="11"/>
                    <a:pt x="42" y="11"/>
                    <a:pt x="42" y="11"/>
                  </a:cubicBezTo>
                  <a:cubicBezTo>
                    <a:pt x="41" y="6"/>
                    <a:pt x="40" y="4"/>
                    <a:pt x="37" y="4"/>
                  </a:cubicBezTo>
                  <a:close/>
                </a:path>
              </a:pathLst>
            </a:custGeom>
            <a:solidFill>
              <a:srgbClr val="FFFFFF"/>
            </a:solidFill>
            <a:ln w="9525">
              <a:noFill/>
              <a:round/>
              <a:headEnd/>
              <a:tailEnd/>
            </a:ln>
          </p:spPr>
          <p:txBody>
            <a:bodyPr/>
            <a:lstStyle/>
            <a:p>
              <a:pPr>
                <a:defRPr/>
              </a:pPr>
              <a:endParaRPr lang="en-US"/>
            </a:p>
          </p:txBody>
        </p:sp>
        <p:sp>
          <p:nvSpPr>
            <p:cNvPr id="20" name="Freeform 26"/>
            <p:cNvSpPr>
              <a:spLocks/>
            </p:cNvSpPr>
            <p:nvPr userDrawn="1"/>
          </p:nvSpPr>
          <p:spPr bwMode="white">
            <a:xfrm>
              <a:off x="2565" y="912"/>
              <a:ext cx="71" cy="70"/>
            </a:xfrm>
            <a:custGeom>
              <a:avLst/>
              <a:gdLst/>
              <a:ahLst/>
              <a:cxnLst>
                <a:cxn ang="0">
                  <a:pos x="50" y="35"/>
                </a:cxn>
                <a:cxn ang="0">
                  <a:pos x="46" y="48"/>
                </a:cxn>
                <a:cxn ang="0">
                  <a:pos x="41" y="48"/>
                </a:cxn>
                <a:cxn ang="0">
                  <a:pos x="28" y="49"/>
                </a:cxn>
                <a:cxn ang="0">
                  <a:pos x="0" y="25"/>
                </a:cxn>
                <a:cxn ang="0">
                  <a:pos x="29" y="0"/>
                </a:cxn>
                <a:cxn ang="0">
                  <a:pos x="44" y="3"/>
                </a:cxn>
                <a:cxn ang="0">
                  <a:pos x="46" y="2"/>
                </a:cxn>
                <a:cxn ang="0">
                  <a:pos x="47" y="2"/>
                </a:cxn>
                <a:cxn ang="0">
                  <a:pos x="48" y="15"/>
                </a:cxn>
                <a:cxn ang="0">
                  <a:pos x="45" y="15"/>
                </a:cxn>
                <a:cxn ang="0">
                  <a:pos x="30" y="4"/>
                </a:cxn>
                <a:cxn ang="0">
                  <a:pos x="12" y="24"/>
                </a:cxn>
                <a:cxn ang="0">
                  <a:pos x="31" y="46"/>
                </a:cxn>
                <a:cxn ang="0">
                  <a:pos x="47" y="35"/>
                </a:cxn>
                <a:cxn ang="0">
                  <a:pos x="50" y="35"/>
                </a:cxn>
              </a:cxnLst>
              <a:rect l="0" t="0" r="r" b="b"/>
              <a:pathLst>
                <a:path w="50" h="49">
                  <a:moveTo>
                    <a:pt x="50" y="35"/>
                  </a:moveTo>
                  <a:cubicBezTo>
                    <a:pt x="49" y="39"/>
                    <a:pt x="47" y="44"/>
                    <a:pt x="46" y="48"/>
                  </a:cubicBezTo>
                  <a:cubicBezTo>
                    <a:pt x="44" y="48"/>
                    <a:pt x="43" y="48"/>
                    <a:pt x="41" y="48"/>
                  </a:cubicBezTo>
                  <a:cubicBezTo>
                    <a:pt x="37" y="48"/>
                    <a:pt x="34" y="49"/>
                    <a:pt x="28" y="49"/>
                  </a:cubicBezTo>
                  <a:cubicBezTo>
                    <a:pt x="12" y="49"/>
                    <a:pt x="0" y="38"/>
                    <a:pt x="0" y="25"/>
                  </a:cubicBezTo>
                  <a:cubicBezTo>
                    <a:pt x="0" y="11"/>
                    <a:pt x="13" y="0"/>
                    <a:pt x="29" y="0"/>
                  </a:cubicBezTo>
                  <a:cubicBezTo>
                    <a:pt x="37" y="0"/>
                    <a:pt x="42" y="3"/>
                    <a:pt x="44" y="3"/>
                  </a:cubicBezTo>
                  <a:cubicBezTo>
                    <a:pt x="45" y="3"/>
                    <a:pt x="45" y="3"/>
                    <a:pt x="46" y="2"/>
                  </a:cubicBezTo>
                  <a:cubicBezTo>
                    <a:pt x="47" y="2"/>
                    <a:pt x="47" y="2"/>
                    <a:pt x="47" y="2"/>
                  </a:cubicBezTo>
                  <a:cubicBezTo>
                    <a:pt x="48" y="15"/>
                    <a:pt x="48" y="15"/>
                    <a:pt x="48" y="15"/>
                  </a:cubicBezTo>
                  <a:cubicBezTo>
                    <a:pt x="45" y="15"/>
                    <a:pt x="45" y="15"/>
                    <a:pt x="45" y="15"/>
                  </a:cubicBezTo>
                  <a:cubicBezTo>
                    <a:pt x="43" y="8"/>
                    <a:pt x="37" y="4"/>
                    <a:pt x="30" y="4"/>
                  </a:cubicBezTo>
                  <a:cubicBezTo>
                    <a:pt x="19" y="4"/>
                    <a:pt x="12" y="12"/>
                    <a:pt x="12" y="24"/>
                  </a:cubicBezTo>
                  <a:cubicBezTo>
                    <a:pt x="12" y="36"/>
                    <a:pt x="20" y="46"/>
                    <a:pt x="31" y="46"/>
                  </a:cubicBezTo>
                  <a:cubicBezTo>
                    <a:pt x="38" y="46"/>
                    <a:pt x="44" y="41"/>
                    <a:pt x="47" y="35"/>
                  </a:cubicBezTo>
                  <a:lnTo>
                    <a:pt x="50" y="35"/>
                  </a:lnTo>
                  <a:close/>
                </a:path>
              </a:pathLst>
            </a:custGeom>
            <a:solidFill>
              <a:srgbClr val="FFFFFF"/>
            </a:solidFill>
            <a:ln w="9525">
              <a:noFill/>
              <a:round/>
              <a:headEnd/>
              <a:tailEnd/>
            </a:ln>
          </p:spPr>
          <p:txBody>
            <a:bodyPr/>
            <a:lstStyle/>
            <a:p>
              <a:pPr>
                <a:defRPr/>
              </a:pPr>
              <a:endParaRPr lang="en-US"/>
            </a:p>
          </p:txBody>
        </p:sp>
        <p:sp>
          <p:nvSpPr>
            <p:cNvPr id="21" name="Freeform 27"/>
            <p:cNvSpPr>
              <a:spLocks/>
            </p:cNvSpPr>
            <p:nvPr userDrawn="1"/>
          </p:nvSpPr>
          <p:spPr bwMode="white">
            <a:xfrm>
              <a:off x="2658" y="913"/>
              <a:ext cx="86" cy="67"/>
            </a:xfrm>
            <a:custGeom>
              <a:avLst/>
              <a:gdLst/>
              <a:ahLst/>
              <a:cxnLst>
                <a:cxn ang="0">
                  <a:pos x="37" y="44"/>
                </a:cxn>
                <a:cxn ang="0">
                  <a:pos x="43" y="38"/>
                </a:cxn>
                <a:cxn ang="0">
                  <a:pos x="43" y="25"/>
                </a:cxn>
                <a:cxn ang="0">
                  <a:pos x="18" y="25"/>
                </a:cxn>
                <a:cxn ang="0">
                  <a:pos x="18" y="38"/>
                </a:cxn>
                <a:cxn ang="0">
                  <a:pos x="23" y="44"/>
                </a:cxn>
                <a:cxn ang="0">
                  <a:pos x="25" y="44"/>
                </a:cxn>
                <a:cxn ang="0">
                  <a:pos x="25" y="47"/>
                </a:cxn>
                <a:cxn ang="0">
                  <a:pos x="0" y="47"/>
                </a:cxn>
                <a:cxn ang="0">
                  <a:pos x="0" y="44"/>
                </a:cxn>
                <a:cxn ang="0">
                  <a:pos x="1" y="44"/>
                </a:cxn>
                <a:cxn ang="0">
                  <a:pos x="7" y="39"/>
                </a:cxn>
                <a:cxn ang="0">
                  <a:pos x="7" y="8"/>
                </a:cxn>
                <a:cxn ang="0">
                  <a:pos x="1" y="3"/>
                </a:cxn>
                <a:cxn ang="0">
                  <a:pos x="0" y="3"/>
                </a:cxn>
                <a:cxn ang="0">
                  <a:pos x="0" y="0"/>
                </a:cxn>
                <a:cxn ang="0">
                  <a:pos x="25" y="0"/>
                </a:cxn>
                <a:cxn ang="0">
                  <a:pos x="25" y="3"/>
                </a:cxn>
                <a:cxn ang="0">
                  <a:pos x="23" y="3"/>
                </a:cxn>
                <a:cxn ang="0">
                  <a:pos x="18" y="8"/>
                </a:cxn>
                <a:cxn ang="0">
                  <a:pos x="18" y="20"/>
                </a:cxn>
                <a:cxn ang="0">
                  <a:pos x="43" y="20"/>
                </a:cxn>
                <a:cxn ang="0">
                  <a:pos x="43" y="9"/>
                </a:cxn>
                <a:cxn ang="0">
                  <a:pos x="37" y="3"/>
                </a:cxn>
                <a:cxn ang="0">
                  <a:pos x="36" y="3"/>
                </a:cxn>
                <a:cxn ang="0">
                  <a:pos x="36" y="0"/>
                </a:cxn>
                <a:cxn ang="0">
                  <a:pos x="60" y="0"/>
                </a:cxn>
                <a:cxn ang="0">
                  <a:pos x="60" y="3"/>
                </a:cxn>
                <a:cxn ang="0">
                  <a:pos x="59" y="3"/>
                </a:cxn>
                <a:cxn ang="0">
                  <a:pos x="53" y="8"/>
                </a:cxn>
                <a:cxn ang="0">
                  <a:pos x="53" y="38"/>
                </a:cxn>
                <a:cxn ang="0">
                  <a:pos x="59" y="44"/>
                </a:cxn>
                <a:cxn ang="0">
                  <a:pos x="60" y="44"/>
                </a:cxn>
                <a:cxn ang="0">
                  <a:pos x="60" y="47"/>
                </a:cxn>
                <a:cxn ang="0">
                  <a:pos x="36" y="47"/>
                </a:cxn>
                <a:cxn ang="0">
                  <a:pos x="36" y="44"/>
                </a:cxn>
                <a:cxn ang="0">
                  <a:pos x="37" y="44"/>
                </a:cxn>
              </a:cxnLst>
              <a:rect l="0" t="0" r="r" b="b"/>
              <a:pathLst>
                <a:path w="60" h="47">
                  <a:moveTo>
                    <a:pt x="37" y="44"/>
                  </a:moveTo>
                  <a:cubicBezTo>
                    <a:pt x="41" y="44"/>
                    <a:pt x="43" y="42"/>
                    <a:pt x="43" y="38"/>
                  </a:cubicBezTo>
                  <a:cubicBezTo>
                    <a:pt x="43" y="25"/>
                    <a:pt x="43" y="25"/>
                    <a:pt x="43" y="25"/>
                  </a:cubicBezTo>
                  <a:cubicBezTo>
                    <a:pt x="18" y="25"/>
                    <a:pt x="18" y="25"/>
                    <a:pt x="18" y="25"/>
                  </a:cubicBezTo>
                  <a:cubicBezTo>
                    <a:pt x="18" y="38"/>
                    <a:pt x="18" y="38"/>
                    <a:pt x="18" y="38"/>
                  </a:cubicBezTo>
                  <a:cubicBezTo>
                    <a:pt x="18" y="43"/>
                    <a:pt x="19" y="44"/>
                    <a:pt x="23" y="44"/>
                  </a:cubicBezTo>
                  <a:cubicBezTo>
                    <a:pt x="25" y="44"/>
                    <a:pt x="25" y="44"/>
                    <a:pt x="25" y="44"/>
                  </a:cubicBezTo>
                  <a:cubicBezTo>
                    <a:pt x="25" y="47"/>
                    <a:pt x="25" y="47"/>
                    <a:pt x="25" y="47"/>
                  </a:cubicBezTo>
                  <a:cubicBezTo>
                    <a:pt x="0" y="47"/>
                    <a:pt x="0" y="47"/>
                    <a:pt x="0" y="47"/>
                  </a:cubicBezTo>
                  <a:cubicBezTo>
                    <a:pt x="0" y="44"/>
                    <a:pt x="0" y="44"/>
                    <a:pt x="0" y="44"/>
                  </a:cubicBezTo>
                  <a:cubicBezTo>
                    <a:pt x="1" y="44"/>
                    <a:pt x="1" y="44"/>
                    <a:pt x="1" y="44"/>
                  </a:cubicBezTo>
                  <a:cubicBezTo>
                    <a:pt x="5" y="44"/>
                    <a:pt x="7" y="42"/>
                    <a:pt x="7" y="39"/>
                  </a:cubicBezTo>
                  <a:cubicBezTo>
                    <a:pt x="7" y="8"/>
                    <a:pt x="7" y="8"/>
                    <a:pt x="7" y="8"/>
                  </a:cubicBezTo>
                  <a:cubicBezTo>
                    <a:pt x="7" y="4"/>
                    <a:pt x="5" y="3"/>
                    <a:pt x="1" y="3"/>
                  </a:cubicBezTo>
                  <a:cubicBezTo>
                    <a:pt x="0" y="3"/>
                    <a:pt x="0" y="3"/>
                    <a:pt x="0" y="3"/>
                  </a:cubicBezTo>
                  <a:cubicBezTo>
                    <a:pt x="0" y="0"/>
                    <a:pt x="0" y="0"/>
                    <a:pt x="0" y="0"/>
                  </a:cubicBezTo>
                  <a:cubicBezTo>
                    <a:pt x="25" y="0"/>
                    <a:pt x="25" y="0"/>
                    <a:pt x="25" y="0"/>
                  </a:cubicBezTo>
                  <a:cubicBezTo>
                    <a:pt x="25" y="3"/>
                    <a:pt x="25" y="3"/>
                    <a:pt x="25" y="3"/>
                  </a:cubicBezTo>
                  <a:cubicBezTo>
                    <a:pt x="23" y="3"/>
                    <a:pt x="23" y="3"/>
                    <a:pt x="23" y="3"/>
                  </a:cubicBezTo>
                  <a:cubicBezTo>
                    <a:pt x="19" y="3"/>
                    <a:pt x="18" y="4"/>
                    <a:pt x="18" y="8"/>
                  </a:cubicBezTo>
                  <a:cubicBezTo>
                    <a:pt x="18" y="20"/>
                    <a:pt x="18" y="20"/>
                    <a:pt x="18" y="20"/>
                  </a:cubicBezTo>
                  <a:cubicBezTo>
                    <a:pt x="43" y="20"/>
                    <a:pt x="43" y="20"/>
                    <a:pt x="43" y="20"/>
                  </a:cubicBezTo>
                  <a:cubicBezTo>
                    <a:pt x="43" y="9"/>
                    <a:pt x="43" y="9"/>
                    <a:pt x="43" y="9"/>
                  </a:cubicBezTo>
                  <a:cubicBezTo>
                    <a:pt x="43" y="4"/>
                    <a:pt x="41" y="3"/>
                    <a:pt x="37" y="3"/>
                  </a:cubicBezTo>
                  <a:cubicBezTo>
                    <a:pt x="36" y="3"/>
                    <a:pt x="36" y="3"/>
                    <a:pt x="36" y="3"/>
                  </a:cubicBezTo>
                  <a:cubicBezTo>
                    <a:pt x="36" y="0"/>
                    <a:pt x="36" y="0"/>
                    <a:pt x="36" y="0"/>
                  </a:cubicBezTo>
                  <a:cubicBezTo>
                    <a:pt x="60" y="0"/>
                    <a:pt x="60" y="0"/>
                    <a:pt x="60" y="0"/>
                  </a:cubicBezTo>
                  <a:cubicBezTo>
                    <a:pt x="60" y="3"/>
                    <a:pt x="60" y="3"/>
                    <a:pt x="60" y="3"/>
                  </a:cubicBezTo>
                  <a:cubicBezTo>
                    <a:pt x="59" y="3"/>
                    <a:pt x="59" y="3"/>
                    <a:pt x="59" y="3"/>
                  </a:cubicBezTo>
                  <a:cubicBezTo>
                    <a:pt x="55" y="3"/>
                    <a:pt x="53" y="4"/>
                    <a:pt x="53" y="8"/>
                  </a:cubicBezTo>
                  <a:cubicBezTo>
                    <a:pt x="53" y="38"/>
                    <a:pt x="53" y="38"/>
                    <a:pt x="53" y="38"/>
                  </a:cubicBezTo>
                  <a:cubicBezTo>
                    <a:pt x="53" y="42"/>
                    <a:pt x="55" y="44"/>
                    <a:pt x="59" y="44"/>
                  </a:cubicBezTo>
                  <a:cubicBezTo>
                    <a:pt x="60" y="44"/>
                    <a:pt x="60" y="44"/>
                    <a:pt x="60" y="44"/>
                  </a:cubicBezTo>
                  <a:cubicBezTo>
                    <a:pt x="60" y="47"/>
                    <a:pt x="60" y="47"/>
                    <a:pt x="60" y="47"/>
                  </a:cubicBezTo>
                  <a:cubicBezTo>
                    <a:pt x="36" y="47"/>
                    <a:pt x="36" y="47"/>
                    <a:pt x="36" y="47"/>
                  </a:cubicBezTo>
                  <a:cubicBezTo>
                    <a:pt x="36" y="44"/>
                    <a:pt x="36" y="44"/>
                    <a:pt x="36" y="44"/>
                  </a:cubicBezTo>
                  <a:lnTo>
                    <a:pt x="37" y="44"/>
                  </a:lnTo>
                  <a:close/>
                </a:path>
              </a:pathLst>
            </a:custGeom>
            <a:solidFill>
              <a:srgbClr val="FFFFFF"/>
            </a:solidFill>
            <a:ln w="9525">
              <a:noFill/>
              <a:round/>
              <a:headEnd/>
              <a:tailEnd/>
            </a:ln>
          </p:spPr>
          <p:txBody>
            <a:bodyPr/>
            <a:lstStyle/>
            <a:p>
              <a:pPr>
                <a:defRPr/>
              </a:pPr>
              <a:endParaRPr lang="en-US"/>
            </a:p>
          </p:txBody>
        </p:sp>
        <p:sp>
          <p:nvSpPr>
            <p:cNvPr id="22" name="Freeform 28"/>
            <p:cNvSpPr>
              <a:spLocks/>
            </p:cNvSpPr>
            <p:nvPr userDrawn="1"/>
          </p:nvSpPr>
          <p:spPr bwMode="white">
            <a:xfrm>
              <a:off x="2764" y="913"/>
              <a:ext cx="84" cy="67"/>
            </a:xfrm>
            <a:custGeom>
              <a:avLst/>
              <a:gdLst/>
              <a:ahLst/>
              <a:cxnLst>
                <a:cxn ang="0">
                  <a:pos x="11" y="38"/>
                </a:cxn>
                <a:cxn ang="0">
                  <a:pos x="19" y="44"/>
                </a:cxn>
                <a:cxn ang="0">
                  <a:pos x="19" y="47"/>
                </a:cxn>
                <a:cxn ang="0">
                  <a:pos x="0" y="47"/>
                </a:cxn>
                <a:cxn ang="0">
                  <a:pos x="0" y="44"/>
                </a:cxn>
                <a:cxn ang="0">
                  <a:pos x="1" y="44"/>
                </a:cxn>
                <a:cxn ang="0">
                  <a:pos x="7" y="39"/>
                </a:cxn>
                <a:cxn ang="0">
                  <a:pos x="7" y="4"/>
                </a:cxn>
                <a:cxn ang="0">
                  <a:pos x="0" y="3"/>
                </a:cxn>
                <a:cxn ang="0">
                  <a:pos x="0" y="0"/>
                </a:cxn>
                <a:cxn ang="0">
                  <a:pos x="16" y="0"/>
                </a:cxn>
                <a:cxn ang="0">
                  <a:pos x="47" y="32"/>
                </a:cxn>
                <a:cxn ang="0">
                  <a:pos x="47" y="9"/>
                </a:cxn>
                <a:cxn ang="0">
                  <a:pos x="40" y="3"/>
                </a:cxn>
                <a:cxn ang="0">
                  <a:pos x="39" y="3"/>
                </a:cxn>
                <a:cxn ang="0">
                  <a:pos x="39" y="0"/>
                </a:cxn>
                <a:cxn ang="0">
                  <a:pos x="59" y="0"/>
                </a:cxn>
                <a:cxn ang="0">
                  <a:pos x="59" y="3"/>
                </a:cxn>
                <a:cxn ang="0">
                  <a:pos x="58" y="3"/>
                </a:cxn>
                <a:cxn ang="0">
                  <a:pos x="52" y="7"/>
                </a:cxn>
                <a:cxn ang="0">
                  <a:pos x="52" y="47"/>
                </a:cxn>
                <a:cxn ang="0">
                  <a:pos x="48" y="47"/>
                </a:cxn>
                <a:cxn ang="0">
                  <a:pos x="11" y="9"/>
                </a:cxn>
                <a:cxn ang="0">
                  <a:pos x="11" y="38"/>
                </a:cxn>
              </a:cxnLst>
              <a:rect l="0" t="0" r="r" b="b"/>
              <a:pathLst>
                <a:path w="59" h="47">
                  <a:moveTo>
                    <a:pt x="11" y="38"/>
                  </a:moveTo>
                  <a:cubicBezTo>
                    <a:pt x="11" y="43"/>
                    <a:pt x="13" y="44"/>
                    <a:pt x="19" y="44"/>
                  </a:cubicBezTo>
                  <a:cubicBezTo>
                    <a:pt x="19" y="47"/>
                    <a:pt x="19" y="47"/>
                    <a:pt x="19" y="47"/>
                  </a:cubicBezTo>
                  <a:cubicBezTo>
                    <a:pt x="0" y="47"/>
                    <a:pt x="0" y="47"/>
                    <a:pt x="0" y="47"/>
                  </a:cubicBezTo>
                  <a:cubicBezTo>
                    <a:pt x="0" y="44"/>
                    <a:pt x="0" y="44"/>
                    <a:pt x="0" y="44"/>
                  </a:cubicBezTo>
                  <a:cubicBezTo>
                    <a:pt x="1" y="44"/>
                    <a:pt x="1" y="44"/>
                    <a:pt x="1" y="44"/>
                  </a:cubicBezTo>
                  <a:cubicBezTo>
                    <a:pt x="5" y="44"/>
                    <a:pt x="7" y="43"/>
                    <a:pt x="7" y="39"/>
                  </a:cubicBezTo>
                  <a:cubicBezTo>
                    <a:pt x="7" y="4"/>
                    <a:pt x="7" y="4"/>
                    <a:pt x="7" y="4"/>
                  </a:cubicBezTo>
                  <a:cubicBezTo>
                    <a:pt x="5" y="3"/>
                    <a:pt x="3" y="3"/>
                    <a:pt x="0" y="3"/>
                  </a:cubicBezTo>
                  <a:cubicBezTo>
                    <a:pt x="0" y="0"/>
                    <a:pt x="0" y="0"/>
                    <a:pt x="0" y="0"/>
                  </a:cubicBezTo>
                  <a:cubicBezTo>
                    <a:pt x="16" y="0"/>
                    <a:pt x="16" y="0"/>
                    <a:pt x="16" y="0"/>
                  </a:cubicBezTo>
                  <a:cubicBezTo>
                    <a:pt x="47" y="32"/>
                    <a:pt x="47" y="32"/>
                    <a:pt x="47" y="32"/>
                  </a:cubicBezTo>
                  <a:cubicBezTo>
                    <a:pt x="47" y="9"/>
                    <a:pt x="47" y="9"/>
                    <a:pt x="47" y="9"/>
                  </a:cubicBezTo>
                  <a:cubicBezTo>
                    <a:pt x="47" y="4"/>
                    <a:pt x="46" y="3"/>
                    <a:pt x="40" y="3"/>
                  </a:cubicBezTo>
                  <a:cubicBezTo>
                    <a:pt x="39" y="3"/>
                    <a:pt x="39" y="3"/>
                    <a:pt x="39" y="3"/>
                  </a:cubicBezTo>
                  <a:cubicBezTo>
                    <a:pt x="39" y="0"/>
                    <a:pt x="39" y="0"/>
                    <a:pt x="39" y="0"/>
                  </a:cubicBezTo>
                  <a:cubicBezTo>
                    <a:pt x="59" y="0"/>
                    <a:pt x="59" y="0"/>
                    <a:pt x="59" y="0"/>
                  </a:cubicBezTo>
                  <a:cubicBezTo>
                    <a:pt x="59" y="3"/>
                    <a:pt x="59" y="3"/>
                    <a:pt x="59" y="3"/>
                  </a:cubicBezTo>
                  <a:cubicBezTo>
                    <a:pt x="58" y="3"/>
                    <a:pt x="58" y="3"/>
                    <a:pt x="58" y="3"/>
                  </a:cubicBezTo>
                  <a:cubicBezTo>
                    <a:pt x="53" y="3"/>
                    <a:pt x="52" y="4"/>
                    <a:pt x="52" y="7"/>
                  </a:cubicBezTo>
                  <a:cubicBezTo>
                    <a:pt x="52" y="47"/>
                    <a:pt x="52" y="47"/>
                    <a:pt x="52" y="47"/>
                  </a:cubicBezTo>
                  <a:cubicBezTo>
                    <a:pt x="48" y="47"/>
                    <a:pt x="48" y="47"/>
                    <a:pt x="48" y="47"/>
                  </a:cubicBezTo>
                  <a:cubicBezTo>
                    <a:pt x="11" y="9"/>
                    <a:pt x="11" y="9"/>
                    <a:pt x="11" y="9"/>
                  </a:cubicBezTo>
                  <a:lnTo>
                    <a:pt x="11" y="38"/>
                  </a:lnTo>
                  <a:close/>
                </a:path>
              </a:pathLst>
            </a:custGeom>
            <a:solidFill>
              <a:srgbClr val="FFFFFF"/>
            </a:solidFill>
            <a:ln w="9525">
              <a:noFill/>
              <a:round/>
              <a:headEnd/>
              <a:tailEnd/>
            </a:ln>
          </p:spPr>
          <p:txBody>
            <a:bodyPr/>
            <a:lstStyle/>
            <a:p>
              <a:pPr>
                <a:defRPr/>
              </a:pPr>
              <a:endParaRPr lang="en-US"/>
            </a:p>
          </p:txBody>
        </p:sp>
        <p:sp>
          <p:nvSpPr>
            <p:cNvPr id="23" name="Freeform 29"/>
            <p:cNvSpPr>
              <a:spLocks noEditPoints="1"/>
            </p:cNvSpPr>
            <p:nvPr userDrawn="1"/>
          </p:nvSpPr>
          <p:spPr bwMode="white">
            <a:xfrm>
              <a:off x="2871" y="910"/>
              <a:ext cx="80" cy="72"/>
            </a:xfrm>
            <a:custGeom>
              <a:avLst/>
              <a:gdLst/>
              <a:ahLst/>
              <a:cxnLst>
                <a:cxn ang="0">
                  <a:pos x="29" y="0"/>
                </a:cxn>
                <a:cxn ang="0">
                  <a:pos x="56" y="25"/>
                </a:cxn>
                <a:cxn ang="0">
                  <a:pos x="28" y="50"/>
                </a:cxn>
                <a:cxn ang="0">
                  <a:pos x="0" y="26"/>
                </a:cxn>
                <a:cxn ang="0">
                  <a:pos x="29" y="0"/>
                </a:cxn>
                <a:cxn ang="0">
                  <a:pos x="30" y="47"/>
                </a:cxn>
                <a:cxn ang="0">
                  <a:pos x="45" y="27"/>
                </a:cxn>
                <a:cxn ang="0">
                  <a:pos x="27" y="4"/>
                </a:cxn>
                <a:cxn ang="0">
                  <a:pos x="11" y="23"/>
                </a:cxn>
                <a:cxn ang="0">
                  <a:pos x="30" y="47"/>
                </a:cxn>
              </a:cxnLst>
              <a:rect l="0" t="0" r="r" b="b"/>
              <a:pathLst>
                <a:path w="56" h="50">
                  <a:moveTo>
                    <a:pt x="29" y="0"/>
                  </a:moveTo>
                  <a:cubicBezTo>
                    <a:pt x="45" y="0"/>
                    <a:pt x="56" y="10"/>
                    <a:pt x="56" y="25"/>
                  </a:cubicBezTo>
                  <a:cubicBezTo>
                    <a:pt x="56" y="38"/>
                    <a:pt x="46" y="50"/>
                    <a:pt x="28" y="50"/>
                  </a:cubicBezTo>
                  <a:cubicBezTo>
                    <a:pt x="10" y="50"/>
                    <a:pt x="0" y="39"/>
                    <a:pt x="0" y="26"/>
                  </a:cubicBezTo>
                  <a:cubicBezTo>
                    <a:pt x="0" y="11"/>
                    <a:pt x="12" y="0"/>
                    <a:pt x="29" y="0"/>
                  </a:cubicBezTo>
                  <a:close/>
                  <a:moveTo>
                    <a:pt x="30" y="47"/>
                  </a:moveTo>
                  <a:cubicBezTo>
                    <a:pt x="40" y="47"/>
                    <a:pt x="45" y="38"/>
                    <a:pt x="45" y="27"/>
                  </a:cubicBezTo>
                  <a:cubicBezTo>
                    <a:pt x="45" y="15"/>
                    <a:pt x="39" y="4"/>
                    <a:pt x="27" y="4"/>
                  </a:cubicBezTo>
                  <a:cubicBezTo>
                    <a:pt x="18" y="4"/>
                    <a:pt x="11" y="11"/>
                    <a:pt x="11" y="23"/>
                  </a:cubicBezTo>
                  <a:cubicBezTo>
                    <a:pt x="11" y="37"/>
                    <a:pt x="19" y="47"/>
                    <a:pt x="30" y="47"/>
                  </a:cubicBezTo>
                  <a:close/>
                </a:path>
              </a:pathLst>
            </a:custGeom>
            <a:solidFill>
              <a:srgbClr val="FFFFFF"/>
            </a:solidFill>
            <a:ln w="9525">
              <a:noFill/>
              <a:round/>
              <a:headEnd/>
              <a:tailEnd/>
            </a:ln>
          </p:spPr>
          <p:txBody>
            <a:bodyPr/>
            <a:lstStyle/>
            <a:p>
              <a:pPr>
                <a:defRPr/>
              </a:pPr>
              <a:endParaRPr lang="en-US"/>
            </a:p>
          </p:txBody>
        </p:sp>
        <p:sp>
          <p:nvSpPr>
            <p:cNvPr id="24" name="Freeform 30"/>
            <p:cNvSpPr>
              <a:spLocks/>
            </p:cNvSpPr>
            <p:nvPr userDrawn="1"/>
          </p:nvSpPr>
          <p:spPr bwMode="white">
            <a:xfrm>
              <a:off x="2974" y="913"/>
              <a:ext cx="66" cy="67"/>
            </a:xfrm>
            <a:custGeom>
              <a:avLst/>
              <a:gdLst/>
              <a:ahLst/>
              <a:cxnLst>
                <a:cxn ang="0">
                  <a:pos x="41" y="47"/>
                </a:cxn>
                <a:cxn ang="0">
                  <a:pos x="0" y="47"/>
                </a:cxn>
                <a:cxn ang="0">
                  <a:pos x="0" y="44"/>
                </a:cxn>
                <a:cxn ang="0">
                  <a:pos x="1" y="44"/>
                </a:cxn>
                <a:cxn ang="0">
                  <a:pos x="8" y="39"/>
                </a:cxn>
                <a:cxn ang="0">
                  <a:pos x="8" y="8"/>
                </a:cxn>
                <a:cxn ang="0">
                  <a:pos x="2" y="3"/>
                </a:cxn>
                <a:cxn ang="0">
                  <a:pos x="0" y="3"/>
                </a:cxn>
                <a:cxn ang="0">
                  <a:pos x="0" y="0"/>
                </a:cxn>
                <a:cxn ang="0">
                  <a:pos x="26" y="0"/>
                </a:cxn>
                <a:cxn ang="0">
                  <a:pos x="26" y="3"/>
                </a:cxn>
                <a:cxn ang="0">
                  <a:pos x="24" y="3"/>
                </a:cxn>
                <a:cxn ang="0">
                  <a:pos x="18" y="8"/>
                </a:cxn>
                <a:cxn ang="0">
                  <a:pos x="18" y="39"/>
                </a:cxn>
                <a:cxn ang="0">
                  <a:pos x="22" y="43"/>
                </a:cxn>
                <a:cxn ang="0">
                  <a:pos x="32" y="43"/>
                </a:cxn>
                <a:cxn ang="0">
                  <a:pos x="43" y="34"/>
                </a:cxn>
                <a:cxn ang="0">
                  <a:pos x="46" y="34"/>
                </a:cxn>
                <a:cxn ang="0">
                  <a:pos x="41" y="47"/>
                </a:cxn>
              </a:cxnLst>
              <a:rect l="0" t="0" r="r" b="b"/>
              <a:pathLst>
                <a:path w="46" h="47">
                  <a:moveTo>
                    <a:pt x="41" y="47"/>
                  </a:moveTo>
                  <a:cubicBezTo>
                    <a:pt x="0" y="47"/>
                    <a:pt x="0" y="47"/>
                    <a:pt x="0" y="47"/>
                  </a:cubicBezTo>
                  <a:cubicBezTo>
                    <a:pt x="0" y="44"/>
                    <a:pt x="0" y="44"/>
                    <a:pt x="0" y="44"/>
                  </a:cubicBezTo>
                  <a:cubicBezTo>
                    <a:pt x="1" y="44"/>
                    <a:pt x="1" y="44"/>
                    <a:pt x="1" y="44"/>
                  </a:cubicBezTo>
                  <a:cubicBezTo>
                    <a:pt x="6" y="44"/>
                    <a:pt x="8" y="42"/>
                    <a:pt x="8" y="39"/>
                  </a:cubicBezTo>
                  <a:cubicBezTo>
                    <a:pt x="8" y="8"/>
                    <a:pt x="8" y="8"/>
                    <a:pt x="8" y="8"/>
                  </a:cubicBezTo>
                  <a:cubicBezTo>
                    <a:pt x="8" y="4"/>
                    <a:pt x="5" y="3"/>
                    <a:pt x="2" y="3"/>
                  </a:cubicBezTo>
                  <a:cubicBezTo>
                    <a:pt x="0" y="3"/>
                    <a:pt x="0" y="3"/>
                    <a:pt x="0" y="3"/>
                  </a:cubicBezTo>
                  <a:cubicBezTo>
                    <a:pt x="0" y="0"/>
                    <a:pt x="0" y="0"/>
                    <a:pt x="0" y="0"/>
                  </a:cubicBezTo>
                  <a:cubicBezTo>
                    <a:pt x="26" y="0"/>
                    <a:pt x="26" y="0"/>
                    <a:pt x="26" y="0"/>
                  </a:cubicBezTo>
                  <a:cubicBezTo>
                    <a:pt x="26" y="3"/>
                    <a:pt x="26" y="3"/>
                    <a:pt x="26" y="3"/>
                  </a:cubicBezTo>
                  <a:cubicBezTo>
                    <a:pt x="24" y="3"/>
                    <a:pt x="24" y="3"/>
                    <a:pt x="24" y="3"/>
                  </a:cubicBezTo>
                  <a:cubicBezTo>
                    <a:pt x="20" y="3"/>
                    <a:pt x="18" y="4"/>
                    <a:pt x="18" y="8"/>
                  </a:cubicBezTo>
                  <a:cubicBezTo>
                    <a:pt x="18" y="39"/>
                    <a:pt x="18" y="39"/>
                    <a:pt x="18" y="39"/>
                  </a:cubicBezTo>
                  <a:cubicBezTo>
                    <a:pt x="18" y="42"/>
                    <a:pt x="19" y="43"/>
                    <a:pt x="22" y="43"/>
                  </a:cubicBezTo>
                  <a:cubicBezTo>
                    <a:pt x="32" y="43"/>
                    <a:pt x="32" y="43"/>
                    <a:pt x="32" y="43"/>
                  </a:cubicBezTo>
                  <a:cubicBezTo>
                    <a:pt x="37" y="43"/>
                    <a:pt x="38" y="40"/>
                    <a:pt x="43" y="34"/>
                  </a:cubicBezTo>
                  <a:cubicBezTo>
                    <a:pt x="46" y="34"/>
                    <a:pt x="46" y="34"/>
                    <a:pt x="46" y="34"/>
                  </a:cubicBezTo>
                  <a:lnTo>
                    <a:pt x="41" y="47"/>
                  </a:lnTo>
                  <a:close/>
                </a:path>
              </a:pathLst>
            </a:custGeom>
            <a:solidFill>
              <a:srgbClr val="FFFFFF"/>
            </a:solidFill>
            <a:ln w="9525">
              <a:noFill/>
              <a:round/>
              <a:headEnd/>
              <a:tailEnd/>
            </a:ln>
          </p:spPr>
          <p:txBody>
            <a:bodyPr/>
            <a:lstStyle/>
            <a:p>
              <a:pPr>
                <a:defRPr/>
              </a:pPr>
              <a:endParaRPr lang="en-US"/>
            </a:p>
          </p:txBody>
        </p:sp>
        <p:sp>
          <p:nvSpPr>
            <p:cNvPr id="25" name="Freeform 31"/>
            <p:cNvSpPr>
              <a:spLocks noEditPoints="1"/>
            </p:cNvSpPr>
            <p:nvPr userDrawn="1"/>
          </p:nvSpPr>
          <p:spPr bwMode="white">
            <a:xfrm>
              <a:off x="3060" y="910"/>
              <a:ext cx="80" cy="72"/>
            </a:xfrm>
            <a:custGeom>
              <a:avLst/>
              <a:gdLst/>
              <a:ahLst/>
              <a:cxnLst>
                <a:cxn ang="0">
                  <a:pos x="29" y="0"/>
                </a:cxn>
                <a:cxn ang="0">
                  <a:pos x="56" y="25"/>
                </a:cxn>
                <a:cxn ang="0">
                  <a:pos x="27" y="50"/>
                </a:cxn>
                <a:cxn ang="0">
                  <a:pos x="0" y="26"/>
                </a:cxn>
                <a:cxn ang="0">
                  <a:pos x="29" y="0"/>
                </a:cxn>
                <a:cxn ang="0">
                  <a:pos x="29" y="47"/>
                </a:cxn>
                <a:cxn ang="0">
                  <a:pos x="45" y="27"/>
                </a:cxn>
                <a:cxn ang="0">
                  <a:pos x="27" y="4"/>
                </a:cxn>
                <a:cxn ang="0">
                  <a:pos x="11" y="23"/>
                </a:cxn>
                <a:cxn ang="0">
                  <a:pos x="29" y="47"/>
                </a:cxn>
              </a:cxnLst>
              <a:rect l="0" t="0" r="r" b="b"/>
              <a:pathLst>
                <a:path w="56" h="50">
                  <a:moveTo>
                    <a:pt x="29" y="0"/>
                  </a:moveTo>
                  <a:cubicBezTo>
                    <a:pt x="45" y="0"/>
                    <a:pt x="56" y="10"/>
                    <a:pt x="56" y="25"/>
                  </a:cubicBezTo>
                  <a:cubicBezTo>
                    <a:pt x="56" y="38"/>
                    <a:pt x="46" y="50"/>
                    <a:pt x="27" y="50"/>
                  </a:cubicBezTo>
                  <a:cubicBezTo>
                    <a:pt x="10" y="50"/>
                    <a:pt x="0" y="39"/>
                    <a:pt x="0" y="26"/>
                  </a:cubicBezTo>
                  <a:cubicBezTo>
                    <a:pt x="0" y="11"/>
                    <a:pt x="12" y="0"/>
                    <a:pt x="29" y="0"/>
                  </a:cubicBezTo>
                  <a:close/>
                  <a:moveTo>
                    <a:pt x="29" y="47"/>
                  </a:moveTo>
                  <a:cubicBezTo>
                    <a:pt x="40" y="47"/>
                    <a:pt x="45" y="38"/>
                    <a:pt x="45" y="27"/>
                  </a:cubicBezTo>
                  <a:cubicBezTo>
                    <a:pt x="45" y="15"/>
                    <a:pt x="39" y="4"/>
                    <a:pt x="27" y="4"/>
                  </a:cubicBezTo>
                  <a:cubicBezTo>
                    <a:pt x="17" y="4"/>
                    <a:pt x="11" y="11"/>
                    <a:pt x="11" y="23"/>
                  </a:cubicBezTo>
                  <a:cubicBezTo>
                    <a:pt x="11" y="37"/>
                    <a:pt x="18" y="47"/>
                    <a:pt x="29" y="47"/>
                  </a:cubicBezTo>
                  <a:close/>
                </a:path>
              </a:pathLst>
            </a:custGeom>
            <a:solidFill>
              <a:srgbClr val="FFFFFF"/>
            </a:solidFill>
            <a:ln w="9525">
              <a:noFill/>
              <a:round/>
              <a:headEnd/>
              <a:tailEnd/>
            </a:ln>
          </p:spPr>
          <p:txBody>
            <a:bodyPr/>
            <a:lstStyle/>
            <a:p>
              <a:pPr>
                <a:defRPr/>
              </a:pPr>
              <a:endParaRPr lang="en-US"/>
            </a:p>
          </p:txBody>
        </p:sp>
        <p:sp>
          <p:nvSpPr>
            <p:cNvPr id="26" name="Freeform 32"/>
            <p:cNvSpPr>
              <a:spLocks/>
            </p:cNvSpPr>
            <p:nvPr userDrawn="1"/>
          </p:nvSpPr>
          <p:spPr bwMode="white">
            <a:xfrm>
              <a:off x="3167" y="912"/>
              <a:ext cx="76" cy="70"/>
            </a:xfrm>
            <a:custGeom>
              <a:avLst/>
              <a:gdLst/>
              <a:ahLst/>
              <a:cxnLst>
                <a:cxn ang="0">
                  <a:pos x="53" y="28"/>
                </a:cxn>
                <a:cxn ang="0">
                  <a:pos x="48" y="33"/>
                </a:cxn>
                <a:cxn ang="0">
                  <a:pos x="48" y="44"/>
                </a:cxn>
                <a:cxn ang="0">
                  <a:pos x="28" y="49"/>
                </a:cxn>
                <a:cxn ang="0">
                  <a:pos x="0" y="24"/>
                </a:cxn>
                <a:cxn ang="0">
                  <a:pos x="27" y="0"/>
                </a:cxn>
                <a:cxn ang="0">
                  <a:pos x="44" y="2"/>
                </a:cxn>
                <a:cxn ang="0">
                  <a:pos x="46" y="1"/>
                </a:cxn>
                <a:cxn ang="0">
                  <a:pos x="48" y="1"/>
                </a:cxn>
                <a:cxn ang="0">
                  <a:pos x="48" y="15"/>
                </a:cxn>
                <a:cxn ang="0">
                  <a:pos x="45" y="15"/>
                </a:cxn>
                <a:cxn ang="0">
                  <a:pos x="29" y="3"/>
                </a:cxn>
                <a:cxn ang="0">
                  <a:pos x="11" y="24"/>
                </a:cxn>
                <a:cxn ang="0">
                  <a:pos x="29" y="46"/>
                </a:cxn>
                <a:cxn ang="0">
                  <a:pos x="38" y="44"/>
                </a:cxn>
                <a:cxn ang="0">
                  <a:pos x="38" y="33"/>
                </a:cxn>
                <a:cxn ang="0">
                  <a:pos x="28" y="28"/>
                </a:cxn>
                <a:cxn ang="0">
                  <a:pos x="28" y="25"/>
                </a:cxn>
                <a:cxn ang="0">
                  <a:pos x="53" y="25"/>
                </a:cxn>
                <a:cxn ang="0">
                  <a:pos x="53" y="28"/>
                </a:cxn>
              </a:cxnLst>
              <a:rect l="0" t="0" r="r" b="b"/>
              <a:pathLst>
                <a:path w="53" h="49">
                  <a:moveTo>
                    <a:pt x="53" y="28"/>
                  </a:moveTo>
                  <a:cubicBezTo>
                    <a:pt x="49" y="28"/>
                    <a:pt x="48" y="30"/>
                    <a:pt x="48" y="33"/>
                  </a:cubicBezTo>
                  <a:cubicBezTo>
                    <a:pt x="48" y="44"/>
                    <a:pt x="48" y="44"/>
                    <a:pt x="48" y="44"/>
                  </a:cubicBezTo>
                  <a:cubicBezTo>
                    <a:pt x="43" y="47"/>
                    <a:pt x="35" y="49"/>
                    <a:pt x="28" y="49"/>
                  </a:cubicBezTo>
                  <a:cubicBezTo>
                    <a:pt x="9" y="49"/>
                    <a:pt x="0" y="38"/>
                    <a:pt x="0" y="24"/>
                  </a:cubicBezTo>
                  <a:cubicBezTo>
                    <a:pt x="0" y="10"/>
                    <a:pt x="11" y="0"/>
                    <a:pt x="27" y="0"/>
                  </a:cubicBezTo>
                  <a:cubicBezTo>
                    <a:pt x="35" y="0"/>
                    <a:pt x="41" y="2"/>
                    <a:pt x="44" y="2"/>
                  </a:cubicBezTo>
                  <a:cubicBezTo>
                    <a:pt x="45" y="2"/>
                    <a:pt x="46" y="2"/>
                    <a:pt x="46" y="1"/>
                  </a:cubicBezTo>
                  <a:cubicBezTo>
                    <a:pt x="48" y="1"/>
                    <a:pt x="48" y="1"/>
                    <a:pt x="48" y="1"/>
                  </a:cubicBezTo>
                  <a:cubicBezTo>
                    <a:pt x="48" y="15"/>
                    <a:pt x="48" y="15"/>
                    <a:pt x="48" y="15"/>
                  </a:cubicBezTo>
                  <a:cubicBezTo>
                    <a:pt x="45" y="15"/>
                    <a:pt x="45" y="15"/>
                    <a:pt x="45" y="15"/>
                  </a:cubicBezTo>
                  <a:cubicBezTo>
                    <a:pt x="43" y="7"/>
                    <a:pt x="37" y="3"/>
                    <a:pt x="29" y="3"/>
                  </a:cubicBezTo>
                  <a:cubicBezTo>
                    <a:pt x="18" y="3"/>
                    <a:pt x="11" y="11"/>
                    <a:pt x="11" y="24"/>
                  </a:cubicBezTo>
                  <a:cubicBezTo>
                    <a:pt x="11" y="36"/>
                    <a:pt x="19" y="46"/>
                    <a:pt x="29" y="46"/>
                  </a:cubicBezTo>
                  <a:cubicBezTo>
                    <a:pt x="32" y="46"/>
                    <a:pt x="36" y="45"/>
                    <a:pt x="38" y="44"/>
                  </a:cubicBezTo>
                  <a:cubicBezTo>
                    <a:pt x="38" y="33"/>
                    <a:pt x="38" y="33"/>
                    <a:pt x="38" y="33"/>
                  </a:cubicBezTo>
                  <a:cubicBezTo>
                    <a:pt x="38" y="29"/>
                    <a:pt x="36" y="28"/>
                    <a:pt x="28" y="28"/>
                  </a:cubicBezTo>
                  <a:cubicBezTo>
                    <a:pt x="28" y="25"/>
                    <a:pt x="28" y="25"/>
                    <a:pt x="28" y="25"/>
                  </a:cubicBezTo>
                  <a:cubicBezTo>
                    <a:pt x="53" y="25"/>
                    <a:pt x="53" y="25"/>
                    <a:pt x="53" y="25"/>
                  </a:cubicBezTo>
                  <a:lnTo>
                    <a:pt x="53" y="28"/>
                  </a:lnTo>
                  <a:close/>
                </a:path>
              </a:pathLst>
            </a:custGeom>
            <a:solidFill>
              <a:srgbClr val="FFFFFF"/>
            </a:solidFill>
            <a:ln w="9525">
              <a:noFill/>
              <a:round/>
              <a:headEnd/>
              <a:tailEnd/>
            </a:ln>
          </p:spPr>
          <p:txBody>
            <a:bodyPr/>
            <a:lstStyle/>
            <a:p>
              <a:pPr>
                <a:defRPr/>
              </a:pPr>
              <a:endParaRPr lang="en-US"/>
            </a:p>
          </p:txBody>
        </p:sp>
        <p:sp>
          <p:nvSpPr>
            <p:cNvPr id="27" name="Freeform 33"/>
            <p:cNvSpPr>
              <a:spLocks/>
            </p:cNvSpPr>
            <p:nvPr userDrawn="1"/>
          </p:nvSpPr>
          <p:spPr bwMode="white">
            <a:xfrm>
              <a:off x="3263" y="913"/>
              <a:ext cx="79" cy="67"/>
            </a:xfrm>
            <a:custGeom>
              <a:avLst/>
              <a:gdLst/>
              <a:ahLst/>
              <a:cxnLst>
                <a:cxn ang="0">
                  <a:pos x="34" y="39"/>
                </a:cxn>
                <a:cxn ang="0">
                  <a:pos x="41" y="44"/>
                </a:cxn>
                <a:cxn ang="0">
                  <a:pos x="42" y="44"/>
                </a:cxn>
                <a:cxn ang="0">
                  <a:pos x="42" y="47"/>
                </a:cxn>
                <a:cxn ang="0">
                  <a:pos x="16" y="47"/>
                </a:cxn>
                <a:cxn ang="0">
                  <a:pos x="16" y="44"/>
                </a:cxn>
                <a:cxn ang="0">
                  <a:pos x="18" y="44"/>
                </a:cxn>
                <a:cxn ang="0">
                  <a:pos x="23" y="39"/>
                </a:cxn>
                <a:cxn ang="0">
                  <a:pos x="23" y="28"/>
                </a:cxn>
                <a:cxn ang="0">
                  <a:pos x="7" y="6"/>
                </a:cxn>
                <a:cxn ang="0">
                  <a:pos x="0" y="3"/>
                </a:cxn>
                <a:cxn ang="0">
                  <a:pos x="0" y="3"/>
                </a:cxn>
                <a:cxn ang="0">
                  <a:pos x="0" y="0"/>
                </a:cxn>
                <a:cxn ang="0">
                  <a:pos x="24" y="0"/>
                </a:cxn>
                <a:cxn ang="0">
                  <a:pos x="24" y="3"/>
                </a:cxn>
                <a:cxn ang="0">
                  <a:pos x="23" y="3"/>
                </a:cxn>
                <a:cxn ang="0">
                  <a:pos x="20" y="7"/>
                </a:cxn>
                <a:cxn ang="0">
                  <a:pos x="32" y="23"/>
                </a:cxn>
                <a:cxn ang="0">
                  <a:pos x="41" y="9"/>
                </a:cxn>
                <a:cxn ang="0">
                  <a:pos x="38" y="3"/>
                </a:cxn>
                <a:cxn ang="0">
                  <a:pos x="37" y="3"/>
                </a:cxn>
                <a:cxn ang="0">
                  <a:pos x="37" y="0"/>
                </a:cxn>
                <a:cxn ang="0">
                  <a:pos x="55" y="0"/>
                </a:cxn>
                <a:cxn ang="0">
                  <a:pos x="55" y="3"/>
                </a:cxn>
                <a:cxn ang="0">
                  <a:pos x="47" y="8"/>
                </a:cxn>
                <a:cxn ang="0">
                  <a:pos x="34" y="28"/>
                </a:cxn>
                <a:cxn ang="0">
                  <a:pos x="34" y="39"/>
                </a:cxn>
              </a:cxnLst>
              <a:rect l="0" t="0" r="r" b="b"/>
              <a:pathLst>
                <a:path w="55" h="47">
                  <a:moveTo>
                    <a:pt x="34" y="39"/>
                  </a:moveTo>
                  <a:cubicBezTo>
                    <a:pt x="34" y="42"/>
                    <a:pt x="35" y="44"/>
                    <a:pt x="41" y="44"/>
                  </a:cubicBezTo>
                  <a:cubicBezTo>
                    <a:pt x="42" y="44"/>
                    <a:pt x="42" y="44"/>
                    <a:pt x="42" y="44"/>
                  </a:cubicBezTo>
                  <a:cubicBezTo>
                    <a:pt x="42" y="47"/>
                    <a:pt x="42" y="47"/>
                    <a:pt x="42" y="47"/>
                  </a:cubicBezTo>
                  <a:cubicBezTo>
                    <a:pt x="16" y="47"/>
                    <a:pt x="16" y="47"/>
                    <a:pt x="16" y="47"/>
                  </a:cubicBezTo>
                  <a:cubicBezTo>
                    <a:pt x="16" y="44"/>
                    <a:pt x="16" y="44"/>
                    <a:pt x="16" y="44"/>
                  </a:cubicBezTo>
                  <a:cubicBezTo>
                    <a:pt x="18" y="44"/>
                    <a:pt x="18" y="44"/>
                    <a:pt x="18" y="44"/>
                  </a:cubicBezTo>
                  <a:cubicBezTo>
                    <a:pt x="22" y="44"/>
                    <a:pt x="23" y="42"/>
                    <a:pt x="23" y="39"/>
                  </a:cubicBezTo>
                  <a:cubicBezTo>
                    <a:pt x="23" y="28"/>
                    <a:pt x="23" y="28"/>
                    <a:pt x="23" y="28"/>
                  </a:cubicBezTo>
                  <a:cubicBezTo>
                    <a:pt x="7" y="6"/>
                    <a:pt x="7" y="6"/>
                    <a:pt x="7" y="6"/>
                  </a:cubicBezTo>
                  <a:cubicBezTo>
                    <a:pt x="5" y="3"/>
                    <a:pt x="4" y="3"/>
                    <a:pt x="0" y="3"/>
                  </a:cubicBezTo>
                  <a:cubicBezTo>
                    <a:pt x="0" y="3"/>
                    <a:pt x="0" y="3"/>
                    <a:pt x="0" y="3"/>
                  </a:cubicBezTo>
                  <a:cubicBezTo>
                    <a:pt x="0" y="0"/>
                    <a:pt x="0" y="0"/>
                    <a:pt x="0" y="0"/>
                  </a:cubicBezTo>
                  <a:cubicBezTo>
                    <a:pt x="24" y="0"/>
                    <a:pt x="24" y="0"/>
                    <a:pt x="24" y="0"/>
                  </a:cubicBezTo>
                  <a:cubicBezTo>
                    <a:pt x="24" y="3"/>
                    <a:pt x="24" y="3"/>
                    <a:pt x="24" y="3"/>
                  </a:cubicBezTo>
                  <a:cubicBezTo>
                    <a:pt x="23" y="3"/>
                    <a:pt x="23" y="3"/>
                    <a:pt x="23" y="3"/>
                  </a:cubicBezTo>
                  <a:cubicBezTo>
                    <a:pt x="19" y="3"/>
                    <a:pt x="18" y="5"/>
                    <a:pt x="20" y="7"/>
                  </a:cubicBezTo>
                  <a:cubicBezTo>
                    <a:pt x="32" y="23"/>
                    <a:pt x="32" y="23"/>
                    <a:pt x="32" y="23"/>
                  </a:cubicBezTo>
                  <a:cubicBezTo>
                    <a:pt x="41" y="9"/>
                    <a:pt x="41" y="9"/>
                    <a:pt x="41" y="9"/>
                  </a:cubicBezTo>
                  <a:cubicBezTo>
                    <a:pt x="43" y="6"/>
                    <a:pt x="44" y="3"/>
                    <a:pt x="38" y="3"/>
                  </a:cubicBezTo>
                  <a:cubicBezTo>
                    <a:pt x="37" y="3"/>
                    <a:pt x="37" y="3"/>
                    <a:pt x="37" y="3"/>
                  </a:cubicBezTo>
                  <a:cubicBezTo>
                    <a:pt x="37" y="0"/>
                    <a:pt x="37" y="0"/>
                    <a:pt x="37" y="0"/>
                  </a:cubicBezTo>
                  <a:cubicBezTo>
                    <a:pt x="55" y="0"/>
                    <a:pt x="55" y="0"/>
                    <a:pt x="55" y="0"/>
                  </a:cubicBezTo>
                  <a:cubicBezTo>
                    <a:pt x="55" y="3"/>
                    <a:pt x="55" y="3"/>
                    <a:pt x="55" y="3"/>
                  </a:cubicBezTo>
                  <a:cubicBezTo>
                    <a:pt x="51" y="3"/>
                    <a:pt x="50" y="4"/>
                    <a:pt x="47" y="8"/>
                  </a:cubicBezTo>
                  <a:cubicBezTo>
                    <a:pt x="34" y="28"/>
                    <a:pt x="34" y="28"/>
                    <a:pt x="34" y="28"/>
                  </a:cubicBezTo>
                  <a:lnTo>
                    <a:pt x="34" y="39"/>
                  </a:lnTo>
                  <a:close/>
                </a:path>
              </a:pathLst>
            </a:custGeom>
            <a:solidFill>
              <a:srgbClr val="FFFFFF"/>
            </a:solidFill>
            <a:ln w="9525">
              <a:noFill/>
              <a:round/>
              <a:headEnd/>
              <a:tailEnd/>
            </a:ln>
          </p:spPr>
          <p:txBody>
            <a:bodyPr/>
            <a:lstStyle/>
            <a:p>
              <a:pPr>
                <a:defRPr/>
              </a:pPr>
              <a:endParaRPr lang="en-US"/>
            </a:p>
          </p:txBody>
        </p:sp>
        <p:sp>
          <p:nvSpPr>
            <p:cNvPr id="28" name="Freeform 34"/>
            <p:cNvSpPr>
              <a:spLocks/>
            </p:cNvSpPr>
            <p:nvPr userDrawn="1"/>
          </p:nvSpPr>
          <p:spPr bwMode="white">
            <a:xfrm>
              <a:off x="3416" y="912"/>
              <a:ext cx="50" cy="70"/>
            </a:xfrm>
            <a:custGeom>
              <a:avLst/>
              <a:gdLst/>
              <a:ahLst/>
              <a:cxnLst>
                <a:cxn ang="0">
                  <a:pos x="0" y="34"/>
                </a:cxn>
                <a:cxn ang="0">
                  <a:pos x="3" y="34"/>
                </a:cxn>
                <a:cxn ang="0">
                  <a:pos x="16" y="46"/>
                </a:cxn>
                <a:cxn ang="0">
                  <a:pos x="25" y="38"/>
                </a:cxn>
                <a:cxn ang="0">
                  <a:pos x="1" y="12"/>
                </a:cxn>
                <a:cxn ang="0">
                  <a:pos x="16" y="0"/>
                </a:cxn>
                <a:cxn ang="0">
                  <a:pos x="28" y="2"/>
                </a:cxn>
                <a:cxn ang="0">
                  <a:pos x="29" y="1"/>
                </a:cxn>
                <a:cxn ang="0">
                  <a:pos x="31" y="1"/>
                </a:cxn>
                <a:cxn ang="0">
                  <a:pos x="32" y="13"/>
                </a:cxn>
                <a:cxn ang="0">
                  <a:pos x="29" y="13"/>
                </a:cxn>
                <a:cxn ang="0">
                  <a:pos x="25" y="6"/>
                </a:cxn>
                <a:cxn ang="0">
                  <a:pos x="17" y="3"/>
                </a:cxn>
                <a:cxn ang="0">
                  <a:pos x="9" y="8"/>
                </a:cxn>
                <a:cxn ang="0">
                  <a:pos x="31" y="25"/>
                </a:cxn>
                <a:cxn ang="0">
                  <a:pos x="35" y="35"/>
                </a:cxn>
                <a:cxn ang="0">
                  <a:pos x="19" y="49"/>
                </a:cxn>
                <a:cxn ang="0">
                  <a:pos x="6" y="47"/>
                </a:cxn>
                <a:cxn ang="0">
                  <a:pos x="4" y="48"/>
                </a:cxn>
                <a:cxn ang="0">
                  <a:pos x="2" y="48"/>
                </a:cxn>
                <a:cxn ang="0">
                  <a:pos x="0" y="34"/>
                </a:cxn>
              </a:cxnLst>
              <a:rect l="0" t="0" r="r" b="b"/>
              <a:pathLst>
                <a:path w="35" h="49">
                  <a:moveTo>
                    <a:pt x="0" y="34"/>
                  </a:moveTo>
                  <a:cubicBezTo>
                    <a:pt x="3" y="34"/>
                    <a:pt x="3" y="34"/>
                    <a:pt x="3" y="34"/>
                  </a:cubicBezTo>
                  <a:cubicBezTo>
                    <a:pt x="6" y="42"/>
                    <a:pt x="10" y="46"/>
                    <a:pt x="16" y="46"/>
                  </a:cubicBezTo>
                  <a:cubicBezTo>
                    <a:pt x="21" y="46"/>
                    <a:pt x="25" y="42"/>
                    <a:pt x="25" y="38"/>
                  </a:cubicBezTo>
                  <a:cubicBezTo>
                    <a:pt x="25" y="27"/>
                    <a:pt x="1" y="27"/>
                    <a:pt x="1" y="12"/>
                  </a:cubicBezTo>
                  <a:cubicBezTo>
                    <a:pt x="1" y="5"/>
                    <a:pt x="7" y="0"/>
                    <a:pt x="16" y="0"/>
                  </a:cubicBezTo>
                  <a:cubicBezTo>
                    <a:pt x="22" y="0"/>
                    <a:pt x="26" y="2"/>
                    <a:pt x="28" y="2"/>
                  </a:cubicBezTo>
                  <a:cubicBezTo>
                    <a:pt x="28" y="2"/>
                    <a:pt x="29" y="1"/>
                    <a:pt x="29" y="1"/>
                  </a:cubicBezTo>
                  <a:cubicBezTo>
                    <a:pt x="31" y="1"/>
                    <a:pt x="31" y="1"/>
                    <a:pt x="31" y="1"/>
                  </a:cubicBezTo>
                  <a:cubicBezTo>
                    <a:pt x="32" y="13"/>
                    <a:pt x="32" y="13"/>
                    <a:pt x="32" y="13"/>
                  </a:cubicBezTo>
                  <a:cubicBezTo>
                    <a:pt x="29" y="13"/>
                    <a:pt x="29" y="13"/>
                    <a:pt x="29" y="13"/>
                  </a:cubicBezTo>
                  <a:cubicBezTo>
                    <a:pt x="28" y="10"/>
                    <a:pt x="27" y="7"/>
                    <a:pt x="25" y="6"/>
                  </a:cubicBezTo>
                  <a:cubicBezTo>
                    <a:pt x="23" y="4"/>
                    <a:pt x="20" y="3"/>
                    <a:pt x="17" y="3"/>
                  </a:cubicBezTo>
                  <a:cubicBezTo>
                    <a:pt x="13" y="3"/>
                    <a:pt x="9" y="5"/>
                    <a:pt x="9" y="8"/>
                  </a:cubicBezTo>
                  <a:cubicBezTo>
                    <a:pt x="9" y="15"/>
                    <a:pt x="22" y="16"/>
                    <a:pt x="31" y="25"/>
                  </a:cubicBezTo>
                  <a:cubicBezTo>
                    <a:pt x="34" y="28"/>
                    <a:pt x="35" y="31"/>
                    <a:pt x="35" y="35"/>
                  </a:cubicBezTo>
                  <a:cubicBezTo>
                    <a:pt x="35" y="43"/>
                    <a:pt x="28" y="49"/>
                    <a:pt x="19" y="49"/>
                  </a:cubicBezTo>
                  <a:cubicBezTo>
                    <a:pt x="13" y="49"/>
                    <a:pt x="7" y="47"/>
                    <a:pt x="6" y="47"/>
                  </a:cubicBezTo>
                  <a:cubicBezTo>
                    <a:pt x="5" y="47"/>
                    <a:pt x="4" y="47"/>
                    <a:pt x="4" y="48"/>
                  </a:cubicBezTo>
                  <a:cubicBezTo>
                    <a:pt x="2" y="48"/>
                    <a:pt x="2" y="48"/>
                    <a:pt x="2" y="48"/>
                  </a:cubicBezTo>
                  <a:lnTo>
                    <a:pt x="0" y="34"/>
                  </a:lnTo>
                  <a:close/>
                </a:path>
              </a:pathLst>
            </a:custGeom>
            <a:solidFill>
              <a:srgbClr val="FFFFFF"/>
            </a:solidFill>
            <a:ln w="9525">
              <a:noFill/>
              <a:round/>
              <a:headEnd/>
              <a:tailEnd/>
            </a:ln>
          </p:spPr>
          <p:txBody>
            <a:bodyPr/>
            <a:lstStyle/>
            <a:p>
              <a:pPr>
                <a:defRPr/>
              </a:pPr>
              <a:endParaRPr lang="en-US"/>
            </a:p>
          </p:txBody>
        </p:sp>
        <p:sp>
          <p:nvSpPr>
            <p:cNvPr id="29" name="Freeform 35"/>
            <p:cNvSpPr>
              <a:spLocks/>
            </p:cNvSpPr>
            <p:nvPr userDrawn="1"/>
          </p:nvSpPr>
          <p:spPr bwMode="white">
            <a:xfrm>
              <a:off x="3486" y="913"/>
              <a:ext cx="67" cy="67"/>
            </a:xfrm>
            <a:custGeom>
              <a:avLst/>
              <a:gdLst/>
              <a:ahLst/>
              <a:cxnLst>
                <a:cxn ang="0">
                  <a:pos x="36" y="4"/>
                </a:cxn>
                <a:cxn ang="0">
                  <a:pos x="20" y="4"/>
                </a:cxn>
                <a:cxn ang="0">
                  <a:pos x="20" y="21"/>
                </a:cxn>
                <a:cxn ang="0">
                  <a:pos x="32" y="21"/>
                </a:cxn>
                <a:cxn ang="0">
                  <a:pos x="38" y="16"/>
                </a:cxn>
                <a:cxn ang="0">
                  <a:pos x="41" y="16"/>
                </a:cxn>
                <a:cxn ang="0">
                  <a:pos x="41" y="31"/>
                </a:cxn>
                <a:cxn ang="0">
                  <a:pos x="38" y="31"/>
                </a:cxn>
                <a:cxn ang="0">
                  <a:pos x="31" y="25"/>
                </a:cxn>
                <a:cxn ang="0">
                  <a:pos x="20" y="25"/>
                </a:cxn>
                <a:cxn ang="0">
                  <a:pos x="20" y="39"/>
                </a:cxn>
                <a:cxn ang="0">
                  <a:pos x="23" y="43"/>
                </a:cxn>
                <a:cxn ang="0">
                  <a:pos x="35" y="43"/>
                </a:cxn>
                <a:cxn ang="0">
                  <a:pos x="44" y="35"/>
                </a:cxn>
                <a:cxn ang="0">
                  <a:pos x="47" y="35"/>
                </a:cxn>
                <a:cxn ang="0">
                  <a:pos x="46" y="47"/>
                </a:cxn>
                <a:cxn ang="0">
                  <a:pos x="0" y="47"/>
                </a:cxn>
                <a:cxn ang="0">
                  <a:pos x="0" y="44"/>
                </a:cxn>
                <a:cxn ang="0">
                  <a:pos x="3" y="44"/>
                </a:cxn>
                <a:cxn ang="0">
                  <a:pos x="9" y="39"/>
                </a:cxn>
                <a:cxn ang="0">
                  <a:pos x="9" y="8"/>
                </a:cxn>
                <a:cxn ang="0">
                  <a:pos x="3" y="3"/>
                </a:cxn>
                <a:cxn ang="0">
                  <a:pos x="2" y="3"/>
                </a:cxn>
                <a:cxn ang="0">
                  <a:pos x="2" y="0"/>
                </a:cxn>
                <a:cxn ang="0">
                  <a:pos x="44" y="0"/>
                </a:cxn>
                <a:cxn ang="0">
                  <a:pos x="45" y="11"/>
                </a:cxn>
                <a:cxn ang="0">
                  <a:pos x="42" y="11"/>
                </a:cxn>
                <a:cxn ang="0">
                  <a:pos x="36" y="4"/>
                </a:cxn>
              </a:cxnLst>
              <a:rect l="0" t="0" r="r" b="b"/>
              <a:pathLst>
                <a:path w="47" h="47">
                  <a:moveTo>
                    <a:pt x="36" y="4"/>
                  </a:moveTo>
                  <a:cubicBezTo>
                    <a:pt x="20" y="4"/>
                    <a:pt x="20" y="4"/>
                    <a:pt x="20" y="4"/>
                  </a:cubicBezTo>
                  <a:cubicBezTo>
                    <a:pt x="20" y="21"/>
                    <a:pt x="20" y="21"/>
                    <a:pt x="20" y="21"/>
                  </a:cubicBezTo>
                  <a:cubicBezTo>
                    <a:pt x="32" y="21"/>
                    <a:pt x="32" y="21"/>
                    <a:pt x="32" y="21"/>
                  </a:cubicBezTo>
                  <a:cubicBezTo>
                    <a:pt x="36" y="21"/>
                    <a:pt x="38" y="20"/>
                    <a:pt x="38" y="16"/>
                  </a:cubicBezTo>
                  <a:cubicBezTo>
                    <a:pt x="41" y="16"/>
                    <a:pt x="41" y="16"/>
                    <a:pt x="41" y="16"/>
                  </a:cubicBezTo>
                  <a:cubicBezTo>
                    <a:pt x="41" y="31"/>
                    <a:pt x="41" y="31"/>
                    <a:pt x="41" y="31"/>
                  </a:cubicBezTo>
                  <a:cubicBezTo>
                    <a:pt x="38" y="31"/>
                    <a:pt x="38" y="31"/>
                    <a:pt x="38" y="31"/>
                  </a:cubicBezTo>
                  <a:cubicBezTo>
                    <a:pt x="38" y="27"/>
                    <a:pt x="37" y="25"/>
                    <a:pt x="31" y="25"/>
                  </a:cubicBezTo>
                  <a:cubicBezTo>
                    <a:pt x="20" y="25"/>
                    <a:pt x="20" y="25"/>
                    <a:pt x="20" y="25"/>
                  </a:cubicBezTo>
                  <a:cubicBezTo>
                    <a:pt x="20" y="39"/>
                    <a:pt x="20" y="39"/>
                    <a:pt x="20" y="39"/>
                  </a:cubicBezTo>
                  <a:cubicBezTo>
                    <a:pt x="20" y="42"/>
                    <a:pt x="20" y="43"/>
                    <a:pt x="23" y="43"/>
                  </a:cubicBezTo>
                  <a:cubicBezTo>
                    <a:pt x="35" y="43"/>
                    <a:pt x="35" y="43"/>
                    <a:pt x="35" y="43"/>
                  </a:cubicBezTo>
                  <a:cubicBezTo>
                    <a:pt x="40" y="43"/>
                    <a:pt x="43" y="42"/>
                    <a:pt x="44" y="35"/>
                  </a:cubicBezTo>
                  <a:cubicBezTo>
                    <a:pt x="47" y="35"/>
                    <a:pt x="47" y="35"/>
                    <a:pt x="47" y="35"/>
                  </a:cubicBezTo>
                  <a:cubicBezTo>
                    <a:pt x="46" y="47"/>
                    <a:pt x="46" y="47"/>
                    <a:pt x="46" y="47"/>
                  </a:cubicBezTo>
                  <a:cubicBezTo>
                    <a:pt x="0" y="47"/>
                    <a:pt x="0" y="47"/>
                    <a:pt x="0" y="47"/>
                  </a:cubicBezTo>
                  <a:cubicBezTo>
                    <a:pt x="0" y="44"/>
                    <a:pt x="0" y="44"/>
                    <a:pt x="0" y="44"/>
                  </a:cubicBezTo>
                  <a:cubicBezTo>
                    <a:pt x="3" y="44"/>
                    <a:pt x="3" y="44"/>
                    <a:pt x="3" y="44"/>
                  </a:cubicBezTo>
                  <a:cubicBezTo>
                    <a:pt x="8" y="44"/>
                    <a:pt x="9" y="42"/>
                    <a:pt x="9" y="39"/>
                  </a:cubicBezTo>
                  <a:cubicBezTo>
                    <a:pt x="9" y="8"/>
                    <a:pt x="9" y="8"/>
                    <a:pt x="9" y="8"/>
                  </a:cubicBezTo>
                  <a:cubicBezTo>
                    <a:pt x="9" y="4"/>
                    <a:pt x="8" y="3"/>
                    <a:pt x="3" y="3"/>
                  </a:cubicBezTo>
                  <a:cubicBezTo>
                    <a:pt x="2" y="3"/>
                    <a:pt x="2" y="3"/>
                    <a:pt x="2" y="3"/>
                  </a:cubicBezTo>
                  <a:cubicBezTo>
                    <a:pt x="2" y="0"/>
                    <a:pt x="2" y="0"/>
                    <a:pt x="2" y="0"/>
                  </a:cubicBezTo>
                  <a:cubicBezTo>
                    <a:pt x="44" y="0"/>
                    <a:pt x="44" y="0"/>
                    <a:pt x="44" y="0"/>
                  </a:cubicBezTo>
                  <a:cubicBezTo>
                    <a:pt x="45" y="11"/>
                    <a:pt x="45" y="11"/>
                    <a:pt x="45" y="11"/>
                  </a:cubicBezTo>
                  <a:cubicBezTo>
                    <a:pt x="42" y="11"/>
                    <a:pt x="42" y="11"/>
                    <a:pt x="42" y="11"/>
                  </a:cubicBezTo>
                  <a:cubicBezTo>
                    <a:pt x="41" y="6"/>
                    <a:pt x="40" y="4"/>
                    <a:pt x="36" y="4"/>
                  </a:cubicBezTo>
                  <a:close/>
                </a:path>
              </a:pathLst>
            </a:custGeom>
            <a:solidFill>
              <a:srgbClr val="FFFFFF"/>
            </a:solidFill>
            <a:ln w="9525">
              <a:noFill/>
              <a:round/>
              <a:headEnd/>
              <a:tailEnd/>
            </a:ln>
          </p:spPr>
          <p:txBody>
            <a:bodyPr/>
            <a:lstStyle/>
            <a:p>
              <a:pPr>
                <a:defRPr/>
              </a:pPr>
              <a:endParaRPr lang="en-US"/>
            </a:p>
          </p:txBody>
        </p:sp>
        <p:sp>
          <p:nvSpPr>
            <p:cNvPr id="30" name="Freeform 36"/>
            <p:cNvSpPr>
              <a:spLocks noEditPoints="1"/>
            </p:cNvSpPr>
            <p:nvPr userDrawn="1"/>
          </p:nvSpPr>
          <p:spPr bwMode="white">
            <a:xfrm>
              <a:off x="3573" y="912"/>
              <a:ext cx="85" cy="70"/>
            </a:xfrm>
            <a:custGeom>
              <a:avLst/>
              <a:gdLst/>
              <a:ahLst/>
              <a:cxnLst>
                <a:cxn ang="0">
                  <a:pos x="18" y="40"/>
                </a:cxn>
                <a:cxn ang="0">
                  <a:pos x="24" y="45"/>
                </a:cxn>
                <a:cxn ang="0">
                  <a:pos x="27" y="45"/>
                </a:cxn>
                <a:cxn ang="0">
                  <a:pos x="27" y="48"/>
                </a:cxn>
                <a:cxn ang="0">
                  <a:pos x="0" y="48"/>
                </a:cxn>
                <a:cxn ang="0">
                  <a:pos x="0" y="45"/>
                </a:cxn>
                <a:cxn ang="0">
                  <a:pos x="1" y="45"/>
                </a:cxn>
                <a:cxn ang="0">
                  <a:pos x="8" y="40"/>
                </a:cxn>
                <a:cxn ang="0">
                  <a:pos x="8" y="10"/>
                </a:cxn>
                <a:cxn ang="0">
                  <a:pos x="2" y="4"/>
                </a:cxn>
                <a:cxn ang="0">
                  <a:pos x="0" y="4"/>
                </a:cxn>
                <a:cxn ang="0">
                  <a:pos x="0" y="1"/>
                </a:cxn>
                <a:cxn ang="0">
                  <a:pos x="10" y="0"/>
                </a:cxn>
                <a:cxn ang="0">
                  <a:pos x="22" y="0"/>
                </a:cxn>
                <a:cxn ang="0">
                  <a:pos x="44" y="5"/>
                </a:cxn>
                <a:cxn ang="0">
                  <a:pos x="47" y="14"/>
                </a:cxn>
                <a:cxn ang="0">
                  <a:pos x="36" y="26"/>
                </a:cxn>
                <a:cxn ang="0">
                  <a:pos x="49" y="41"/>
                </a:cxn>
                <a:cxn ang="0">
                  <a:pos x="59" y="46"/>
                </a:cxn>
                <a:cxn ang="0">
                  <a:pos x="59" y="49"/>
                </a:cxn>
                <a:cxn ang="0">
                  <a:pos x="54" y="49"/>
                </a:cxn>
                <a:cxn ang="0">
                  <a:pos x="37" y="44"/>
                </a:cxn>
                <a:cxn ang="0">
                  <a:pos x="24" y="28"/>
                </a:cxn>
                <a:cxn ang="0">
                  <a:pos x="18" y="28"/>
                </a:cxn>
                <a:cxn ang="0">
                  <a:pos x="18" y="40"/>
                </a:cxn>
                <a:cxn ang="0">
                  <a:pos x="18" y="25"/>
                </a:cxn>
                <a:cxn ang="0">
                  <a:pos x="21" y="25"/>
                </a:cxn>
                <a:cxn ang="0">
                  <a:pos x="36" y="14"/>
                </a:cxn>
                <a:cxn ang="0">
                  <a:pos x="22" y="3"/>
                </a:cxn>
                <a:cxn ang="0">
                  <a:pos x="18" y="3"/>
                </a:cxn>
                <a:cxn ang="0">
                  <a:pos x="18" y="25"/>
                </a:cxn>
              </a:cxnLst>
              <a:rect l="0" t="0" r="r" b="b"/>
              <a:pathLst>
                <a:path w="59" h="49">
                  <a:moveTo>
                    <a:pt x="18" y="40"/>
                  </a:moveTo>
                  <a:cubicBezTo>
                    <a:pt x="18" y="44"/>
                    <a:pt x="20" y="45"/>
                    <a:pt x="24" y="45"/>
                  </a:cubicBezTo>
                  <a:cubicBezTo>
                    <a:pt x="27" y="45"/>
                    <a:pt x="27" y="45"/>
                    <a:pt x="27" y="45"/>
                  </a:cubicBezTo>
                  <a:cubicBezTo>
                    <a:pt x="27" y="48"/>
                    <a:pt x="27" y="48"/>
                    <a:pt x="27" y="48"/>
                  </a:cubicBezTo>
                  <a:cubicBezTo>
                    <a:pt x="0" y="48"/>
                    <a:pt x="0" y="48"/>
                    <a:pt x="0" y="48"/>
                  </a:cubicBezTo>
                  <a:cubicBezTo>
                    <a:pt x="0" y="45"/>
                    <a:pt x="0" y="45"/>
                    <a:pt x="0" y="45"/>
                  </a:cubicBezTo>
                  <a:cubicBezTo>
                    <a:pt x="1" y="45"/>
                    <a:pt x="1" y="45"/>
                    <a:pt x="1" y="45"/>
                  </a:cubicBezTo>
                  <a:cubicBezTo>
                    <a:pt x="6" y="45"/>
                    <a:pt x="8" y="44"/>
                    <a:pt x="8" y="40"/>
                  </a:cubicBezTo>
                  <a:cubicBezTo>
                    <a:pt x="8" y="10"/>
                    <a:pt x="8" y="10"/>
                    <a:pt x="8" y="10"/>
                  </a:cubicBezTo>
                  <a:cubicBezTo>
                    <a:pt x="8" y="6"/>
                    <a:pt x="7" y="4"/>
                    <a:pt x="2" y="4"/>
                  </a:cubicBezTo>
                  <a:cubicBezTo>
                    <a:pt x="0" y="4"/>
                    <a:pt x="0" y="4"/>
                    <a:pt x="0" y="4"/>
                  </a:cubicBezTo>
                  <a:cubicBezTo>
                    <a:pt x="0" y="1"/>
                    <a:pt x="0" y="1"/>
                    <a:pt x="0" y="1"/>
                  </a:cubicBezTo>
                  <a:cubicBezTo>
                    <a:pt x="4" y="1"/>
                    <a:pt x="7" y="0"/>
                    <a:pt x="10" y="0"/>
                  </a:cubicBezTo>
                  <a:cubicBezTo>
                    <a:pt x="14" y="0"/>
                    <a:pt x="20" y="0"/>
                    <a:pt x="22" y="0"/>
                  </a:cubicBezTo>
                  <a:cubicBezTo>
                    <a:pt x="34" y="0"/>
                    <a:pt x="40" y="1"/>
                    <a:pt x="44" y="5"/>
                  </a:cubicBezTo>
                  <a:cubicBezTo>
                    <a:pt x="46" y="7"/>
                    <a:pt x="47" y="10"/>
                    <a:pt x="47" y="14"/>
                  </a:cubicBezTo>
                  <a:cubicBezTo>
                    <a:pt x="47" y="19"/>
                    <a:pt x="43" y="24"/>
                    <a:pt x="36" y="26"/>
                  </a:cubicBezTo>
                  <a:cubicBezTo>
                    <a:pt x="41" y="30"/>
                    <a:pt x="44" y="36"/>
                    <a:pt x="49" y="41"/>
                  </a:cubicBezTo>
                  <a:cubicBezTo>
                    <a:pt x="52" y="45"/>
                    <a:pt x="54" y="46"/>
                    <a:pt x="59" y="46"/>
                  </a:cubicBezTo>
                  <a:cubicBezTo>
                    <a:pt x="59" y="49"/>
                    <a:pt x="59" y="49"/>
                    <a:pt x="59" y="49"/>
                  </a:cubicBezTo>
                  <a:cubicBezTo>
                    <a:pt x="57" y="49"/>
                    <a:pt x="57" y="49"/>
                    <a:pt x="54" y="49"/>
                  </a:cubicBezTo>
                  <a:cubicBezTo>
                    <a:pt x="45" y="49"/>
                    <a:pt x="41" y="48"/>
                    <a:pt x="37" y="44"/>
                  </a:cubicBezTo>
                  <a:cubicBezTo>
                    <a:pt x="34" y="40"/>
                    <a:pt x="29" y="32"/>
                    <a:pt x="24" y="28"/>
                  </a:cubicBezTo>
                  <a:cubicBezTo>
                    <a:pt x="18" y="28"/>
                    <a:pt x="18" y="28"/>
                    <a:pt x="18" y="28"/>
                  </a:cubicBezTo>
                  <a:lnTo>
                    <a:pt x="18" y="40"/>
                  </a:lnTo>
                  <a:close/>
                  <a:moveTo>
                    <a:pt x="18" y="25"/>
                  </a:moveTo>
                  <a:cubicBezTo>
                    <a:pt x="21" y="25"/>
                    <a:pt x="21" y="25"/>
                    <a:pt x="21" y="25"/>
                  </a:cubicBezTo>
                  <a:cubicBezTo>
                    <a:pt x="31" y="25"/>
                    <a:pt x="36" y="22"/>
                    <a:pt x="36" y="14"/>
                  </a:cubicBezTo>
                  <a:cubicBezTo>
                    <a:pt x="36" y="6"/>
                    <a:pt x="30" y="3"/>
                    <a:pt x="22" y="3"/>
                  </a:cubicBezTo>
                  <a:cubicBezTo>
                    <a:pt x="18" y="3"/>
                    <a:pt x="18" y="3"/>
                    <a:pt x="18" y="3"/>
                  </a:cubicBezTo>
                  <a:lnTo>
                    <a:pt x="18" y="25"/>
                  </a:lnTo>
                  <a:close/>
                </a:path>
              </a:pathLst>
            </a:custGeom>
            <a:solidFill>
              <a:srgbClr val="FFFFFF"/>
            </a:solidFill>
            <a:ln w="9525">
              <a:noFill/>
              <a:round/>
              <a:headEnd/>
              <a:tailEnd/>
            </a:ln>
          </p:spPr>
          <p:txBody>
            <a:bodyPr/>
            <a:lstStyle/>
            <a:p>
              <a:pPr>
                <a:defRPr/>
              </a:pPr>
              <a:endParaRPr lang="en-US"/>
            </a:p>
          </p:txBody>
        </p:sp>
        <p:sp>
          <p:nvSpPr>
            <p:cNvPr id="31" name="Freeform 37"/>
            <p:cNvSpPr>
              <a:spLocks/>
            </p:cNvSpPr>
            <p:nvPr userDrawn="1"/>
          </p:nvSpPr>
          <p:spPr bwMode="white">
            <a:xfrm>
              <a:off x="3659" y="913"/>
              <a:ext cx="82" cy="69"/>
            </a:xfrm>
            <a:custGeom>
              <a:avLst/>
              <a:gdLst/>
              <a:ahLst/>
              <a:cxnLst>
                <a:cxn ang="0">
                  <a:pos x="9" y="9"/>
                </a:cxn>
                <a:cxn ang="0">
                  <a:pos x="1" y="3"/>
                </a:cxn>
                <a:cxn ang="0">
                  <a:pos x="0" y="3"/>
                </a:cxn>
                <a:cxn ang="0">
                  <a:pos x="0" y="0"/>
                </a:cxn>
                <a:cxn ang="0">
                  <a:pos x="27" y="0"/>
                </a:cxn>
                <a:cxn ang="0">
                  <a:pos x="27" y="3"/>
                </a:cxn>
                <a:cxn ang="0">
                  <a:pos x="25" y="3"/>
                </a:cxn>
                <a:cxn ang="0">
                  <a:pos x="20" y="9"/>
                </a:cxn>
                <a:cxn ang="0">
                  <a:pos x="32" y="35"/>
                </a:cxn>
                <a:cxn ang="0">
                  <a:pos x="44" y="7"/>
                </a:cxn>
                <a:cxn ang="0">
                  <a:pos x="39" y="3"/>
                </a:cxn>
                <a:cxn ang="0">
                  <a:pos x="37" y="3"/>
                </a:cxn>
                <a:cxn ang="0">
                  <a:pos x="37" y="0"/>
                </a:cxn>
                <a:cxn ang="0">
                  <a:pos x="57" y="0"/>
                </a:cxn>
                <a:cxn ang="0">
                  <a:pos x="57" y="3"/>
                </a:cxn>
                <a:cxn ang="0">
                  <a:pos x="56" y="3"/>
                </a:cxn>
                <a:cxn ang="0">
                  <a:pos x="47" y="11"/>
                </a:cxn>
                <a:cxn ang="0">
                  <a:pos x="31" y="48"/>
                </a:cxn>
                <a:cxn ang="0">
                  <a:pos x="27" y="48"/>
                </a:cxn>
                <a:cxn ang="0">
                  <a:pos x="9" y="9"/>
                </a:cxn>
              </a:cxnLst>
              <a:rect l="0" t="0" r="r" b="b"/>
              <a:pathLst>
                <a:path w="57" h="48">
                  <a:moveTo>
                    <a:pt x="9" y="9"/>
                  </a:moveTo>
                  <a:cubicBezTo>
                    <a:pt x="6" y="4"/>
                    <a:pt x="5" y="3"/>
                    <a:pt x="1" y="3"/>
                  </a:cubicBezTo>
                  <a:cubicBezTo>
                    <a:pt x="0" y="3"/>
                    <a:pt x="0" y="3"/>
                    <a:pt x="0" y="3"/>
                  </a:cubicBezTo>
                  <a:cubicBezTo>
                    <a:pt x="0" y="0"/>
                    <a:pt x="0" y="0"/>
                    <a:pt x="0" y="0"/>
                  </a:cubicBezTo>
                  <a:cubicBezTo>
                    <a:pt x="27" y="0"/>
                    <a:pt x="27" y="0"/>
                    <a:pt x="27" y="0"/>
                  </a:cubicBezTo>
                  <a:cubicBezTo>
                    <a:pt x="27" y="3"/>
                    <a:pt x="27" y="3"/>
                    <a:pt x="27" y="3"/>
                  </a:cubicBezTo>
                  <a:cubicBezTo>
                    <a:pt x="25" y="3"/>
                    <a:pt x="25" y="3"/>
                    <a:pt x="25" y="3"/>
                  </a:cubicBezTo>
                  <a:cubicBezTo>
                    <a:pt x="19" y="3"/>
                    <a:pt x="18" y="5"/>
                    <a:pt x="20" y="9"/>
                  </a:cubicBezTo>
                  <a:cubicBezTo>
                    <a:pt x="32" y="35"/>
                    <a:pt x="32" y="35"/>
                    <a:pt x="32" y="35"/>
                  </a:cubicBezTo>
                  <a:cubicBezTo>
                    <a:pt x="44" y="7"/>
                    <a:pt x="44" y="7"/>
                    <a:pt x="44" y="7"/>
                  </a:cubicBezTo>
                  <a:cubicBezTo>
                    <a:pt x="45" y="4"/>
                    <a:pt x="43" y="3"/>
                    <a:pt x="39" y="3"/>
                  </a:cubicBezTo>
                  <a:cubicBezTo>
                    <a:pt x="37" y="3"/>
                    <a:pt x="37" y="3"/>
                    <a:pt x="37" y="3"/>
                  </a:cubicBezTo>
                  <a:cubicBezTo>
                    <a:pt x="37" y="0"/>
                    <a:pt x="37" y="0"/>
                    <a:pt x="37" y="0"/>
                  </a:cubicBezTo>
                  <a:cubicBezTo>
                    <a:pt x="57" y="0"/>
                    <a:pt x="57" y="0"/>
                    <a:pt x="57" y="0"/>
                  </a:cubicBezTo>
                  <a:cubicBezTo>
                    <a:pt x="57" y="3"/>
                    <a:pt x="57" y="3"/>
                    <a:pt x="57" y="3"/>
                  </a:cubicBezTo>
                  <a:cubicBezTo>
                    <a:pt x="56" y="3"/>
                    <a:pt x="56" y="3"/>
                    <a:pt x="56" y="3"/>
                  </a:cubicBezTo>
                  <a:cubicBezTo>
                    <a:pt x="52" y="3"/>
                    <a:pt x="50" y="5"/>
                    <a:pt x="47" y="11"/>
                  </a:cubicBezTo>
                  <a:cubicBezTo>
                    <a:pt x="31" y="48"/>
                    <a:pt x="31" y="48"/>
                    <a:pt x="31" y="48"/>
                  </a:cubicBezTo>
                  <a:cubicBezTo>
                    <a:pt x="27" y="48"/>
                    <a:pt x="27" y="48"/>
                    <a:pt x="27" y="48"/>
                  </a:cubicBezTo>
                  <a:lnTo>
                    <a:pt x="9" y="9"/>
                  </a:lnTo>
                  <a:close/>
                </a:path>
              </a:pathLst>
            </a:custGeom>
            <a:solidFill>
              <a:srgbClr val="FFFFFF"/>
            </a:solidFill>
            <a:ln w="9525">
              <a:noFill/>
              <a:round/>
              <a:headEnd/>
              <a:tailEnd/>
            </a:ln>
          </p:spPr>
          <p:txBody>
            <a:bodyPr/>
            <a:lstStyle/>
            <a:p>
              <a:pPr>
                <a:defRPr/>
              </a:pPr>
              <a:endParaRPr lang="en-US"/>
            </a:p>
          </p:txBody>
        </p:sp>
        <p:sp>
          <p:nvSpPr>
            <p:cNvPr id="32" name="Freeform 38"/>
            <p:cNvSpPr>
              <a:spLocks/>
            </p:cNvSpPr>
            <p:nvPr userDrawn="1"/>
          </p:nvSpPr>
          <p:spPr bwMode="white">
            <a:xfrm>
              <a:off x="3758" y="913"/>
              <a:ext cx="36" cy="67"/>
            </a:xfrm>
            <a:custGeom>
              <a:avLst/>
              <a:gdLst/>
              <a:ahLst/>
              <a:cxnLst>
                <a:cxn ang="0">
                  <a:pos x="0" y="0"/>
                </a:cxn>
                <a:cxn ang="0">
                  <a:pos x="25" y="0"/>
                </a:cxn>
                <a:cxn ang="0">
                  <a:pos x="25" y="3"/>
                </a:cxn>
                <a:cxn ang="0">
                  <a:pos x="23" y="3"/>
                </a:cxn>
                <a:cxn ang="0">
                  <a:pos x="18" y="8"/>
                </a:cxn>
                <a:cxn ang="0">
                  <a:pos x="18" y="39"/>
                </a:cxn>
                <a:cxn ang="0">
                  <a:pos x="24" y="44"/>
                </a:cxn>
                <a:cxn ang="0">
                  <a:pos x="25" y="44"/>
                </a:cxn>
                <a:cxn ang="0">
                  <a:pos x="25" y="47"/>
                </a:cxn>
                <a:cxn ang="0">
                  <a:pos x="0" y="47"/>
                </a:cxn>
                <a:cxn ang="0">
                  <a:pos x="0" y="44"/>
                </a:cxn>
                <a:cxn ang="0">
                  <a:pos x="2" y="44"/>
                </a:cxn>
                <a:cxn ang="0">
                  <a:pos x="7" y="39"/>
                </a:cxn>
                <a:cxn ang="0">
                  <a:pos x="7" y="8"/>
                </a:cxn>
                <a:cxn ang="0">
                  <a:pos x="1" y="3"/>
                </a:cxn>
                <a:cxn ang="0">
                  <a:pos x="0" y="3"/>
                </a:cxn>
                <a:cxn ang="0">
                  <a:pos x="0" y="0"/>
                </a:cxn>
              </a:cxnLst>
              <a:rect l="0" t="0" r="r" b="b"/>
              <a:pathLst>
                <a:path w="25" h="47">
                  <a:moveTo>
                    <a:pt x="0" y="0"/>
                  </a:moveTo>
                  <a:cubicBezTo>
                    <a:pt x="25" y="0"/>
                    <a:pt x="25" y="0"/>
                    <a:pt x="25" y="0"/>
                  </a:cubicBezTo>
                  <a:cubicBezTo>
                    <a:pt x="25" y="3"/>
                    <a:pt x="25" y="3"/>
                    <a:pt x="25" y="3"/>
                  </a:cubicBezTo>
                  <a:cubicBezTo>
                    <a:pt x="23" y="3"/>
                    <a:pt x="23" y="3"/>
                    <a:pt x="23" y="3"/>
                  </a:cubicBezTo>
                  <a:cubicBezTo>
                    <a:pt x="19" y="3"/>
                    <a:pt x="18" y="4"/>
                    <a:pt x="18" y="8"/>
                  </a:cubicBezTo>
                  <a:cubicBezTo>
                    <a:pt x="18" y="39"/>
                    <a:pt x="18" y="39"/>
                    <a:pt x="18" y="39"/>
                  </a:cubicBezTo>
                  <a:cubicBezTo>
                    <a:pt x="18" y="42"/>
                    <a:pt x="19" y="44"/>
                    <a:pt x="24" y="44"/>
                  </a:cubicBezTo>
                  <a:cubicBezTo>
                    <a:pt x="25" y="44"/>
                    <a:pt x="25" y="44"/>
                    <a:pt x="25" y="44"/>
                  </a:cubicBezTo>
                  <a:cubicBezTo>
                    <a:pt x="25" y="47"/>
                    <a:pt x="25" y="47"/>
                    <a:pt x="25" y="47"/>
                  </a:cubicBezTo>
                  <a:cubicBezTo>
                    <a:pt x="0" y="47"/>
                    <a:pt x="0" y="47"/>
                    <a:pt x="0" y="47"/>
                  </a:cubicBezTo>
                  <a:cubicBezTo>
                    <a:pt x="0" y="44"/>
                    <a:pt x="0" y="44"/>
                    <a:pt x="0" y="44"/>
                  </a:cubicBezTo>
                  <a:cubicBezTo>
                    <a:pt x="2" y="44"/>
                    <a:pt x="2" y="44"/>
                    <a:pt x="2" y="44"/>
                  </a:cubicBezTo>
                  <a:cubicBezTo>
                    <a:pt x="6" y="44"/>
                    <a:pt x="7" y="42"/>
                    <a:pt x="7" y="39"/>
                  </a:cubicBezTo>
                  <a:cubicBezTo>
                    <a:pt x="7" y="8"/>
                    <a:pt x="7" y="8"/>
                    <a:pt x="7" y="8"/>
                  </a:cubicBezTo>
                  <a:cubicBezTo>
                    <a:pt x="7" y="4"/>
                    <a:pt x="6" y="3"/>
                    <a:pt x="1" y="3"/>
                  </a:cubicBezTo>
                  <a:cubicBezTo>
                    <a:pt x="0" y="3"/>
                    <a:pt x="0" y="3"/>
                    <a:pt x="0" y="3"/>
                  </a:cubicBezTo>
                  <a:lnTo>
                    <a:pt x="0" y="0"/>
                  </a:lnTo>
                  <a:close/>
                </a:path>
              </a:pathLst>
            </a:custGeom>
            <a:solidFill>
              <a:srgbClr val="FFFFFF"/>
            </a:solidFill>
            <a:ln w="9525">
              <a:noFill/>
              <a:round/>
              <a:headEnd/>
              <a:tailEnd/>
            </a:ln>
          </p:spPr>
          <p:txBody>
            <a:bodyPr/>
            <a:lstStyle/>
            <a:p>
              <a:pPr>
                <a:defRPr/>
              </a:pPr>
              <a:endParaRPr lang="en-US"/>
            </a:p>
          </p:txBody>
        </p:sp>
        <p:sp>
          <p:nvSpPr>
            <p:cNvPr id="33" name="Freeform 39"/>
            <p:cNvSpPr>
              <a:spLocks/>
            </p:cNvSpPr>
            <p:nvPr userDrawn="1"/>
          </p:nvSpPr>
          <p:spPr bwMode="white">
            <a:xfrm>
              <a:off x="3817" y="912"/>
              <a:ext cx="71" cy="70"/>
            </a:xfrm>
            <a:custGeom>
              <a:avLst/>
              <a:gdLst/>
              <a:ahLst/>
              <a:cxnLst>
                <a:cxn ang="0">
                  <a:pos x="50" y="35"/>
                </a:cxn>
                <a:cxn ang="0">
                  <a:pos x="45" y="48"/>
                </a:cxn>
                <a:cxn ang="0">
                  <a:pos x="41" y="48"/>
                </a:cxn>
                <a:cxn ang="0">
                  <a:pos x="28" y="49"/>
                </a:cxn>
                <a:cxn ang="0">
                  <a:pos x="0" y="25"/>
                </a:cxn>
                <a:cxn ang="0">
                  <a:pos x="29" y="0"/>
                </a:cxn>
                <a:cxn ang="0">
                  <a:pos x="44" y="3"/>
                </a:cxn>
                <a:cxn ang="0">
                  <a:pos x="45" y="2"/>
                </a:cxn>
                <a:cxn ang="0">
                  <a:pos x="47" y="2"/>
                </a:cxn>
                <a:cxn ang="0">
                  <a:pos x="48" y="15"/>
                </a:cxn>
                <a:cxn ang="0">
                  <a:pos x="45" y="15"/>
                </a:cxn>
                <a:cxn ang="0">
                  <a:pos x="30" y="4"/>
                </a:cxn>
                <a:cxn ang="0">
                  <a:pos x="11" y="24"/>
                </a:cxn>
                <a:cxn ang="0">
                  <a:pos x="31" y="46"/>
                </a:cxn>
                <a:cxn ang="0">
                  <a:pos x="47" y="35"/>
                </a:cxn>
                <a:cxn ang="0">
                  <a:pos x="50" y="35"/>
                </a:cxn>
              </a:cxnLst>
              <a:rect l="0" t="0" r="r" b="b"/>
              <a:pathLst>
                <a:path w="50" h="49">
                  <a:moveTo>
                    <a:pt x="50" y="35"/>
                  </a:moveTo>
                  <a:cubicBezTo>
                    <a:pt x="49" y="39"/>
                    <a:pt x="47" y="44"/>
                    <a:pt x="45" y="48"/>
                  </a:cubicBezTo>
                  <a:cubicBezTo>
                    <a:pt x="44" y="48"/>
                    <a:pt x="43" y="48"/>
                    <a:pt x="41" y="48"/>
                  </a:cubicBezTo>
                  <a:cubicBezTo>
                    <a:pt x="37" y="48"/>
                    <a:pt x="33" y="49"/>
                    <a:pt x="28" y="49"/>
                  </a:cubicBezTo>
                  <a:cubicBezTo>
                    <a:pt x="12" y="49"/>
                    <a:pt x="0" y="38"/>
                    <a:pt x="0" y="25"/>
                  </a:cubicBezTo>
                  <a:cubicBezTo>
                    <a:pt x="0" y="11"/>
                    <a:pt x="13" y="0"/>
                    <a:pt x="29" y="0"/>
                  </a:cubicBezTo>
                  <a:cubicBezTo>
                    <a:pt x="37" y="0"/>
                    <a:pt x="42" y="3"/>
                    <a:pt x="44" y="3"/>
                  </a:cubicBezTo>
                  <a:cubicBezTo>
                    <a:pt x="44" y="3"/>
                    <a:pt x="45" y="3"/>
                    <a:pt x="45" y="2"/>
                  </a:cubicBezTo>
                  <a:cubicBezTo>
                    <a:pt x="47" y="2"/>
                    <a:pt x="47" y="2"/>
                    <a:pt x="47" y="2"/>
                  </a:cubicBezTo>
                  <a:cubicBezTo>
                    <a:pt x="48" y="15"/>
                    <a:pt x="48" y="15"/>
                    <a:pt x="48" y="15"/>
                  </a:cubicBezTo>
                  <a:cubicBezTo>
                    <a:pt x="45" y="15"/>
                    <a:pt x="45" y="15"/>
                    <a:pt x="45" y="15"/>
                  </a:cubicBezTo>
                  <a:cubicBezTo>
                    <a:pt x="43" y="8"/>
                    <a:pt x="37" y="4"/>
                    <a:pt x="30" y="4"/>
                  </a:cubicBezTo>
                  <a:cubicBezTo>
                    <a:pt x="19" y="4"/>
                    <a:pt x="11" y="12"/>
                    <a:pt x="11" y="24"/>
                  </a:cubicBezTo>
                  <a:cubicBezTo>
                    <a:pt x="11" y="36"/>
                    <a:pt x="20" y="46"/>
                    <a:pt x="31" y="46"/>
                  </a:cubicBezTo>
                  <a:cubicBezTo>
                    <a:pt x="38" y="46"/>
                    <a:pt x="43" y="41"/>
                    <a:pt x="47" y="35"/>
                  </a:cubicBezTo>
                  <a:lnTo>
                    <a:pt x="50" y="35"/>
                  </a:lnTo>
                  <a:close/>
                </a:path>
              </a:pathLst>
            </a:custGeom>
            <a:solidFill>
              <a:srgbClr val="FFFFFF"/>
            </a:solidFill>
            <a:ln w="9525">
              <a:noFill/>
              <a:round/>
              <a:headEnd/>
              <a:tailEnd/>
            </a:ln>
          </p:spPr>
          <p:txBody>
            <a:bodyPr/>
            <a:lstStyle/>
            <a:p>
              <a:pPr>
                <a:defRPr/>
              </a:pPr>
              <a:endParaRPr lang="en-US"/>
            </a:p>
          </p:txBody>
        </p:sp>
        <p:sp>
          <p:nvSpPr>
            <p:cNvPr id="34" name="Freeform 40"/>
            <p:cNvSpPr>
              <a:spLocks/>
            </p:cNvSpPr>
            <p:nvPr userDrawn="1"/>
          </p:nvSpPr>
          <p:spPr bwMode="white">
            <a:xfrm>
              <a:off x="3907" y="913"/>
              <a:ext cx="67" cy="67"/>
            </a:xfrm>
            <a:custGeom>
              <a:avLst/>
              <a:gdLst/>
              <a:ahLst/>
              <a:cxnLst>
                <a:cxn ang="0">
                  <a:pos x="36" y="4"/>
                </a:cxn>
                <a:cxn ang="0">
                  <a:pos x="20" y="4"/>
                </a:cxn>
                <a:cxn ang="0">
                  <a:pos x="20" y="21"/>
                </a:cxn>
                <a:cxn ang="0">
                  <a:pos x="32" y="21"/>
                </a:cxn>
                <a:cxn ang="0">
                  <a:pos x="38" y="16"/>
                </a:cxn>
                <a:cxn ang="0">
                  <a:pos x="41" y="16"/>
                </a:cxn>
                <a:cxn ang="0">
                  <a:pos x="41" y="31"/>
                </a:cxn>
                <a:cxn ang="0">
                  <a:pos x="38" y="31"/>
                </a:cxn>
                <a:cxn ang="0">
                  <a:pos x="31" y="25"/>
                </a:cxn>
                <a:cxn ang="0">
                  <a:pos x="20" y="25"/>
                </a:cxn>
                <a:cxn ang="0">
                  <a:pos x="20" y="39"/>
                </a:cxn>
                <a:cxn ang="0">
                  <a:pos x="22" y="43"/>
                </a:cxn>
                <a:cxn ang="0">
                  <a:pos x="35" y="43"/>
                </a:cxn>
                <a:cxn ang="0">
                  <a:pos x="44" y="35"/>
                </a:cxn>
                <a:cxn ang="0">
                  <a:pos x="47" y="35"/>
                </a:cxn>
                <a:cxn ang="0">
                  <a:pos x="46" y="47"/>
                </a:cxn>
                <a:cxn ang="0">
                  <a:pos x="0" y="47"/>
                </a:cxn>
                <a:cxn ang="0">
                  <a:pos x="0" y="44"/>
                </a:cxn>
                <a:cxn ang="0">
                  <a:pos x="3" y="44"/>
                </a:cxn>
                <a:cxn ang="0">
                  <a:pos x="9" y="39"/>
                </a:cxn>
                <a:cxn ang="0">
                  <a:pos x="9" y="8"/>
                </a:cxn>
                <a:cxn ang="0">
                  <a:pos x="2" y="3"/>
                </a:cxn>
                <a:cxn ang="0">
                  <a:pos x="2" y="3"/>
                </a:cxn>
                <a:cxn ang="0">
                  <a:pos x="2" y="0"/>
                </a:cxn>
                <a:cxn ang="0">
                  <a:pos x="44" y="0"/>
                </a:cxn>
                <a:cxn ang="0">
                  <a:pos x="44" y="11"/>
                </a:cxn>
                <a:cxn ang="0">
                  <a:pos x="42" y="11"/>
                </a:cxn>
                <a:cxn ang="0">
                  <a:pos x="36" y="4"/>
                </a:cxn>
              </a:cxnLst>
              <a:rect l="0" t="0" r="r" b="b"/>
              <a:pathLst>
                <a:path w="47" h="47">
                  <a:moveTo>
                    <a:pt x="36" y="4"/>
                  </a:moveTo>
                  <a:cubicBezTo>
                    <a:pt x="20" y="4"/>
                    <a:pt x="20" y="4"/>
                    <a:pt x="20" y="4"/>
                  </a:cubicBezTo>
                  <a:cubicBezTo>
                    <a:pt x="20" y="21"/>
                    <a:pt x="20" y="21"/>
                    <a:pt x="20" y="21"/>
                  </a:cubicBezTo>
                  <a:cubicBezTo>
                    <a:pt x="32" y="21"/>
                    <a:pt x="32" y="21"/>
                    <a:pt x="32" y="21"/>
                  </a:cubicBezTo>
                  <a:cubicBezTo>
                    <a:pt x="36" y="21"/>
                    <a:pt x="38" y="20"/>
                    <a:pt x="38" y="16"/>
                  </a:cubicBezTo>
                  <a:cubicBezTo>
                    <a:pt x="41" y="16"/>
                    <a:pt x="41" y="16"/>
                    <a:pt x="41" y="16"/>
                  </a:cubicBezTo>
                  <a:cubicBezTo>
                    <a:pt x="41" y="31"/>
                    <a:pt x="41" y="31"/>
                    <a:pt x="41" y="31"/>
                  </a:cubicBezTo>
                  <a:cubicBezTo>
                    <a:pt x="38" y="31"/>
                    <a:pt x="38" y="31"/>
                    <a:pt x="38" y="31"/>
                  </a:cubicBezTo>
                  <a:cubicBezTo>
                    <a:pt x="38" y="27"/>
                    <a:pt x="37" y="25"/>
                    <a:pt x="31" y="25"/>
                  </a:cubicBezTo>
                  <a:cubicBezTo>
                    <a:pt x="20" y="25"/>
                    <a:pt x="20" y="25"/>
                    <a:pt x="20" y="25"/>
                  </a:cubicBezTo>
                  <a:cubicBezTo>
                    <a:pt x="20" y="39"/>
                    <a:pt x="20" y="39"/>
                    <a:pt x="20" y="39"/>
                  </a:cubicBezTo>
                  <a:cubicBezTo>
                    <a:pt x="20" y="42"/>
                    <a:pt x="20" y="43"/>
                    <a:pt x="22" y="43"/>
                  </a:cubicBezTo>
                  <a:cubicBezTo>
                    <a:pt x="35" y="43"/>
                    <a:pt x="35" y="43"/>
                    <a:pt x="35" y="43"/>
                  </a:cubicBezTo>
                  <a:cubicBezTo>
                    <a:pt x="40" y="43"/>
                    <a:pt x="42" y="42"/>
                    <a:pt x="44" y="35"/>
                  </a:cubicBezTo>
                  <a:cubicBezTo>
                    <a:pt x="47" y="35"/>
                    <a:pt x="47" y="35"/>
                    <a:pt x="47" y="35"/>
                  </a:cubicBezTo>
                  <a:cubicBezTo>
                    <a:pt x="46" y="47"/>
                    <a:pt x="46" y="47"/>
                    <a:pt x="46" y="47"/>
                  </a:cubicBezTo>
                  <a:cubicBezTo>
                    <a:pt x="0" y="47"/>
                    <a:pt x="0" y="47"/>
                    <a:pt x="0" y="47"/>
                  </a:cubicBezTo>
                  <a:cubicBezTo>
                    <a:pt x="0" y="44"/>
                    <a:pt x="0" y="44"/>
                    <a:pt x="0" y="44"/>
                  </a:cubicBezTo>
                  <a:cubicBezTo>
                    <a:pt x="3" y="44"/>
                    <a:pt x="3" y="44"/>
                    <a:pt x="3" y="44"/>
                  </a:cubicBezTo>
                  <a:cubicBezTo>
                    <a:pt x="8" y="44"/>
                    <a:pt x="9" y="42"/>
                    <a:pt x="9" y="39"/>
                  </a:cubicBezTo>
                  <a:cubicBezTo>
                    <a:pt x="9" y="8"/>
                    <a:pt x="9" y="8"/>
                    <a:pt x="9" y="8"/>
                  </a:cubicBezTo>
                  <a:cubicBezTo>
                    <a:pt x="9" y="4"/>
                    <a:pt x="8" y="3"/>
                    <a:pt x="2" y="3"/>
                  </a:cubicBezTo>
                  <a:cubicBezTo>
                    <a:pt x="2" y="3"/>
                    <a:pt x="2" y="3"/>
                    <a:pt x="2" y="3"/>
                  </a:cubicBezTo>
                  <a:cubicBezTo>
                    <a:pt x="2" y="0"/>
                    <a:pt x="2" y="0"/>
                    <a:pt x="2" y="0"/>
                  </a:cubicBezTo>
                  <a:cubicBezTo>
                    <a:pt x="44" y="0"/>
                    <a:pt x="44" y="0"/>
                    <a:pt x="44" y="0"/>
                  </a:cubicBezTo>
                  <a:cubicBezTo>
                    <a:pt x="44" y="11"/>
                    <a:pt x="44" y="11"/>
                    <a:pt x="44" y="11"/>
                  </a:cubicBezTo>
                  <a:cubicBezTo>
                    <a:pt x="42" y="11"/>
                    <a:pt x="42" y="11"/>
                    <a:pt x="42" y="11"/>
                  </a:cubicBezTo>
                  <a:cubicBezTo>
                    <a:pt x="41" y="6"/>
                    <a:pt x="40" y="4"/>
                    <a:pt x="36" y="4"/>
                  </a:cubicBezTo>
                  <a:close/>
                </a:path>
              </a:pathLst>
            </a:custGeom>
            <a:solidFill>
              <a:srgbClr val="FFFFFF"/>
            </a:solidFill>
            <a:ln w="9525">
              <a:noFill/>
              <a:round/>
              <a:headEnd/>
              <a:tailEnd/>
            </a:ln>
          </p:spPr>
          <p:txBody>
            <a:bodyPr/>
            <a:lstStyle/>
            <a:p>
              <a:pPr>
                <a:defRPr/>
              </a:pPr>
              <a:endParaRPr lang="en-US"/>
            </a:p>
          </p:txBody>
        </p:sp>
        <p:sp>
          <p:nvSpPr>
            <p:cNvPr id="35" name="Freeform 41"/>
            <p:cNvSpPr>
              <a:spLocks/>
            </p:cNvSpPr>
            <p:nvPr userDrawn="1"/>
          </p:nvSpPr>
          <p:spPr bwMode="white">
            <a:xfrm>
              <a:off x="4000" y="912"/>
              <a:ext cx="48" cy="70"/>
            </a:xfrm>
            <a:custGeom>
              <a:avLst/>
              <a:gdLst/>
              <a:ahLst/>
              <a:cxnLst>
                <a:cxn ang="0">
                  <a:pos x="0" y="34"/>
                </a:cxn>
                <a:cxn ang="0">
                  <a:pos x="2" y="34"/>
                </a:cxn>
                <a:cxn ang="0">
                  <a:pos x="16" y="46"/>
                </a:cxn>
                <a:cxn ang="0">
                  <a:pos x="24" y="38"/>
                </a:cxn>
                <a:cxn ang="0">
                  <a:pos x="0" y="12"/>
                </a:cxn>
                <a:cxn ang="0">
                  <a:pos x="15" y="0"/>
                </a:cxn>
                <a:cxn ang="0">
                  <a:pos x="27" y="2"/>
                </a:cxn>
                <a:cxn ang="0">
                  <a:pos x="29" y="1"/>
                </a:cxn>
                <a:cxn ang="0">
                  <a:pos x="30" y="1"/>
                </a:cxn>
                <a:cxn ang="0">
                  <a:pos x="32" y="13"/>
                </a:cxn>
                <a:cxn ang="0">
                  <a:pos x="29" y="13"/>
                </a:cxn>
                <a:cxn ang="0">
                  <a:pos x="24" y="6"/>
                </a:cxn>
                <a:cxn ang="0">
                  <a:pos x="16" y="3"/>
                </a:cxn>
                <a:cxn ang="0">
                  <a:pos x="9" y="8"/>
                </a:cxn>
                <a:cxn ang="0">
                  <a:pos x="30" y="25"/>
                </a:cxn>
                <a:cxn ang="0">
                  <a:pos x="34" y="35"/>
                </a:cxn>
                <a:cxn ang="0">
                  <a:pos x="18" y="49"/>
                </a:cxn>
                <a:cxn ang="0">
                  <a:pos x="5" y="47"/>
                </a:cxn>
                <a:cxn ang="0">
                  <a:pos x="3" y="48"/>
                </a:cxn>
                <a:cxn ang="0">
                  <a:pos x="1" y="48"/>
                </a:cxn>
                <a:cxn ang="0">
                  <a:pos x="0" y="34"/>
                </a:cxn>
              </a:cxnLst>
              <a:rect l="0" t="0" r="r" b="b"/>
              <a:pathLst>
                <a:path w="34" h="49">
                  <a:moveTo>
                    <a:pt x="0" y="34"/>
                  </a:moveTo>
                  <a:cubicBezTo>
                    <a:pt x="2" y="34"/>
                    <a:pt x="2" y="34"/>
                    <a:pt x="2" y="34"/>
                  </a:cubicBezTo>
                  <a:cubicBezTo>
                    <a:pt x="5" y="42"/>
                    <a:pt x="9" y="46"/>
                    <a:pt x="16" y="46"/>
                  </a:cubicBezTo>
                  <a:cubicBezTo>
                    <a:pt x="21" y="46"/>
                    <a:pt x="24" y="42"/>
                    <a:pt x="24" y="38"/>
                  </a:cubicBezTo>
                  <a:cubicBezTo>
                    <a:pt x="24" y="27"/>
                    <a:pt x="0" y="27"/>
                    <a:pt x="0" y="12"/>
                  </a:cubicBezTo>
                  <a:cubicBezTo>
                    <a:pt x="0" y="5"/>
                    <a:pt x="6" y="0"/>
                    <a:pt x="15" y="0"/>
                  </a:cubicBezTo>
                  <a:cubicBezTo>
                    <a:pt x="21" y="0"/>
                    <a:pt x="26" y="2"/>
                    <a:pt x="27" y="2"/>
                  </a:cubicBezTo>
                  <a:cubicBezTo>
                    <a:pt x="27" y="2"/>
                    <a:pt x="28" y="1"/>
                    <a:pt x="29" y="1"/>
                  </a:cubicBezTo>
                  <a:cubicBezTo>
                    <a:pt x="30" y="1"/>
                    <a:pt x="30" y="1"/>
                    <a:pt x="30" y="1"/>
                  </a:cubicBezTo>
                  <a:cubicBezTo>
                    <a:pt x="32" y="13"/>
                    <a:pt x="32" y="13"/>
                    <a:pt x="32" y="13"/>
                  </a:cubicBezTo>
                  <a:cubicBezTo>
                    <a:pt x="29" y="13"/>
                    <a:pt x="29" y="13"/>
                    <a:pt x="29" y="13"/>
                  </a:cubicBezTo>
                  <a:cubicBezTo>
                    <a:pt x="28" y="10"/>
                    <a:pt x="26" y="7"/>
                    <a:pt x="24" y="6"/>
                  </a:cubicBezTo>
                  <a:cubicBezTo>
                    <a:pt x="22" y="4"/>
                    <a:pt x="19" y="3"/>
                    <a:pt x="16" y="3"/>
                  </a:cubicBezTo>
                  <a:cubicBezTo>
                    <a:pt x="12" y="3"/>
                    <a:pt x="9" y="5"/>
                    <a:pt x="9" y="8"/>
                  </a:cubicBezTo>
                  <a:cubicBezTo>
                    <a:pt x="9" y="15"/>
                    <a:pt x="21" y="16"/>
                    <a:pt x="30" y="25"/>
                  </a:cubicBezTo>
                  <a:cubicBezTo>
                    <a:pt x="33" y="28"/>
                    <a:pt x="34" y="31"/>
                    <a:pt x="34" y="35"/>
                  </a:cubicBezTo>
                  <a:cubicBezTo>
                    <a:pt x="34" y="43"/>
                    <a:pt x="27" y="49"/>
                    <a:pt x="18" y="49"/>
                  </a:cubicBezTo>
                  <a:cubicBezTo>
                    <a:pt x="12" y="49"/>
                    <a:pt x="6" y="47"/>
                    <a:pt x="5" y="47"/>
                  </a:cubicBezTo>
                  <a:cubicBezTo>
                    <a:pt x="4" y="47"/>
                    <a:pt x="4" y="47"/>
                    <a:pt x="3" y="48"/>
                  </a:cubicBezTo>
                  <a:cubicBezTo>
                    <a:pt x="1" y="48"/>
                    <a:pt x="1" y="48"/>
                    <a:pt x="1" y="48"/>
                  </a:cubicBezTo>
                  <a:lnTo>
                    <a:pt x="0" y="34"/>
                  </a:lnTo>
                  <a:close/>
                </a:path>
              </a:pathLst>
            </a:custGeom>
            <a:solidFill>
              <a:srgbClr val="FFFFFF"/>
            </a:solidFill>
            <a:ln w="9525">
              <a:noFill/>
              <a:round/>
              <a:headEnd/>
              <a:tailEnd/>
            </a:ln>
          </p:spPr>
          <p:txBody>
            <a:bodyPr/>
            <a:lstStyle/>
            <a:p>
              <a:pPr>
                <a:defRPr/>
              </a:pPr>
              <a:endParaRPr lang="en-US"/>
            </a:p>
          </p:txBody>
        </p:sp>
        <p:sp>
          <p:nvSpPr>
            <p:cNvPr id="36" name="Freeform 42"/>
            <p:cNvSpPr>
              <a:spLocks/>
            </p:cNvSpPr>
            <p:nvPr userDrawn="1"/>
          </p:nvSpPr>
          <p:spPr bwMode="white">
            <a:xfrm>
              <a:off x="2203" y="414"/>
              <a:ext cx="0" cy="604"/>
            </a:xfrm>
            <a:custGeom>
              <a:avLst/>
              <a:gdLst/>
              <a:ahLst/>
              <a:cxnLst>
                <a:cxn ang="0">
                  <a:pos x="0" y="604"/>
                </a:cxn>
                <a:cxn ang="0">
                  <a:pos x="0" y="0"/>
                </a:cxn>
                <a:cxn ang="0">
                  <a:pos x="0" y="604"/>
                </a:cxn>
              </a:cxnLst>
              <a:rect l="0" t="0" r="r" b="b"/>
              <a:pathLst>
                <a:path h="604">
                  <a:moveTo>
                    <a:pt x="0" y="604"/>
                  </a:moveTo>
                  <a:lnTo>
                    <a:pt x="0" y="0"/>
                  </a:lnTo>
                  <a:lnTo>
                    <a:pt x="0" y="604"/>
                  </a:lnTo>
                  <a:close/>
                </a:path>
              </a:pathLst>
            </a:custGeom>
            <a:solidFill>
              <a:srgbClr val="FFFFFF"/>
            </a:solidFill>
            <a:ln w="9525">
              <a:noFill/>
              <a:round/>
              <a:headEnd/>
              <a:tailEnd/>
            </a:ln>
          </p:spPr>
          <p:txBody>
            <a:bodyPr/>
            <a:lstStyle/>
            <a:p>
              <a:pPr>
                <a:defRPr/>
              </a:pPr>
              <a:endParaRPr lang="en-US"/>
            </a:p>
          </p:txBody>
        </p:sp>
        <p:sp>
          <p:nvSpPr>
            <p:cNvPr id="37" name="Rectangle 43"/>
            <p:cNvSpPr>
              <a:spLocks noChangeArrowheads="1"/>
            </p:cNvSpPr>
            <p:nvPr userDrawn="1"/>
          </p:nvSpPr>
          <p:spPr bwMode="white">
            <a:xfrm>
              <a:off x="2197" y="414"/>
              <a:ext cx="11" cy="604"/>
            </a:xfrm>
            <a:prstGeom prst="rect">
              <a:avLst/>
            </a:prstGeom>
            <a:solidFill>
              <a:srgbClr val="FFFFFF"/>
            </a:solidFill>
            <a:ln w="9525">
              <a:noFill/>
              <a:miter lim="800000"/>
              <a:headEnd/>
              <a:tailEnd/>
            </a:ln>
          </p:spPr>
          <p:txBody>
            <a:bodyPr/>
            <a:lstStyle/>
            <a:p>
              <a:pPr>
                <a:defRPr/>
              </a:pPr>
              <a:endParaRPr lang="en-US"/>
            </a:p>
          </p:txBody>
        </p:sp>
        <p:sp>
          <p:nvSpPr>
            <p:cNvPr id="38" name="Freeform 44"/>
            <p:cNvSpPr>
              <a:spLocks/>
            </p:cNvSpPr>
            <p:nvPr userDrawn="1"/>
          </p:nvSpPr>
          <p:spPr bwMode="white">
            <a:xfrm>
              <a:off x="1743" y="530"/>
              <a:ext cx="285" cy="47"/>
            </a:xfrm>
            <a:custGeom>
              <a:avLst/>
              <a:gdLst/>
              <a:ahLst/>
              <a:cxnLst>
                <a:cxn ang="0">
                  <a:pos x="107" y="11"/>
                </a:cxn>
                <a:cxn ang="0">
                  <a:pos x="108" y="12"/>
                </a:cxn>
                <a:cxn ang="0">
                  <a:pos x="176" y="33"/>
                </a:cxn>
                <a:cxn ang="0">
                  <a:pos x="193" y="32"/>
                </a:cxn>
                <a:cxn ang="0">
                  <a:pos x="199" y="21"/>
                </a:cxn>
                <a:cxn ang="0">
                  <a:pos x="198" y="18"/>
                </a:cxn>
                <a:cxn ang="0">
                  <a:pos x="99" y="0"/>
                </a:cxn>
                <a:cxn ang="0">
                  <a:pos x="2" y="17"/>
                </a:cxn>
                <a:cxn ang="0">
                  <a:pos x="0" y="19"/>
                </a:cxn>
                <a:cxn ang="0">
                  <a:pos x="1" y="22"/>
                </a:cxn>
                <a:cxn ang="0">
                  <a:pos x="2" y="25"/>
                </a:cxn>
                <a:cxn ang="0">
                  <a:pos x="5" y="26"/>
                </a:cxn>
                <a:cxn ang="0">
                  <a:pos x="6" y="25"/>
                </a:cxn>
                <a:cxn ang="0">
                  <a:pos x="5" y="23"/>
                </a:cxn>
                <a:cxn ang="0">
                  <a:pos x="6" y="20"/>
                </a:cxn>
                <a:cxn ang="0">
                  <a:pos x="9" y="19"/>
                </a:cxn>
                <a:cxn ang="0">
                  <a:pos x="11" y="20"/>
                </a:cxn>
                <a:cxn ang="0">
                  <a:pos x="12" y="22"/>
                </a:cxn>
                <a:cxn ang="0">
                  <a:pos x="23" y="20"/>
                </a:cxn>
                <a:cxn ang="0">
                  <a:pos x="25" y="19"/>
                </a:cxn>
                <a:cxn ang="0">
                  <a:pos x="25" y="16"/>
                </a:cxn>
                <a:cxn ang="0">
                  <a:pos x="27" y="13"/>
                </a:cxn>
                <a:cxn ang="0">
                  <a:pos x="31" y="12"/>
                </a:cxn>
                <a:cxn ang="0">
                  <a:pos x="34" y="14"/>
                </a:cxn>
                <a:cxn ang="0">
                  <a:pos x="35" y="17"/>
                </a:cxn>
                <a:cxn ang="0">
                  <a:pos x="51" y="15"/>
                </a:cxn>
                <a:cxn ang="0">
                  <a:pos x="53" y="14"/>
                </a:cxn>
                <a:cxn ang="0">
                  <a:pos x="53" y="12"/>
                </a:cxn>
                <a:cxn ang="0">
                  <a:pos x="56" y="8"/>
                </a:cxn>
                <a:cxn ang="0">
                  <a:pos x="62" y="8"/>
                </a:cxn>
                <a:cxn ang="0">
                  <a:pos x="66" y="10"/>
                </a:cxn>
                <a:cxn ang="0">
                  <a:pos x="67" y="12"/>
                </a:cxn>
                <a:cxn ang="0">
                  <a:pos x="69" y="13"/>
                </a:cxn>
                <a:cxn ang="0">
                  <a:pos x="90" y="12"/>
                </a:cxn>
                <a:cxn ang="0">
                  <a:pos x="91" y="11"/>
                </a:cxn>
                <a:cxn ang="0">
                  <a:pos x="91" y="10"/>
                </a:cxn>
                <a:cxn ang="0">
                  <a:pos x="92" y="7"/>
                </a:cxn>
                <a:cxn ang="0">
                  <a:pos x="95" y="7"/>
                </a:cxn>
                <a:cxn ang="0">
                  <a:pos x="102" y="7"/>
                </a:cxn>
                <a:cxn ang="0">
                  <a:pos x="106" y="7"/>
                </a:cxn>
                <a:cxn ang="0">
                  <a:pos x="106" y="10"/>
                </a:cxn>
                <a:cxn ang="0">
                  <a:pos x="107" y="11"/>
                </a:cxn>
              </a:cxnLst>
              <a:rect l="0" t="0" r="r" b="b"/>
              <a:pathLst>
                <a:path w="199" h="33">
                  <a:moveTo>
                    <a:pt x="107" y="11"/>
                  </a:moveTo>
                  <a:cubicBezTo>
                    <a:pt x="107" y="12"/>
                    <a:pt x="108" y="12"/>
                    <a:pt x="108" y="12"/>
                  </a:cubicBezTo>
                  <a:cubicBezTo>
                    <a:pt x="150" y="10"/>
                    <a:pt x="174" y="26"/>
                    <a:pt x="176" y="33"/>
                  </a:cubicBezTo>
                  <a:cubicBezTo>
                    <a:pt x="193" y="32"/>
                    <a:pt x="193" y="32"/>
                    <a:pt x="193" y="32"/>
                  </a:cubicBezTo>
                  <a:cubicBezTo>
                    <a:pt x="199" y="21"/>
                    <a:pt x="199" y="21"/>
                    <a:pt x="199" y="21"/>
                  </a:cubicBezTo>
                  <a:cubicBezTo>
                    <a:pt x="199" y="20"/>
                    <a:pt x="199" y="19"/>
                    <a:pt x="198" y="18"/>
                  </a:cubicBezTo>
                  <a:cubicBezTo>
                    <a:pt x="193" y="13"/>
                    <a:pt x="151" y="0"/>
                    <a:pt x="99" y="0"/>
                  </a:cubicBezTo>
                  <a:cubicBezTo>
                    <a:pt x="44" y="0"/>
                    <a:pt x="9" y="11"/>
                    <a:pt x="2" y="17"/>
                  </a:cubicBezTo>
                  <a:cubicBezTo>
                    <a:pt x="2" y="17"/>
                    <a:pt x="0" y="18"/>
                    <a:pt x="0" y="19"/>
                  </a:cubicBezTo>
                  <a:cubicBezTo>
                    <a:pt x="0" y="20"/>
                    <a:pt x="1" y="22"/>
                    <a:pt x="1" y="22"/>
                  </a:cubicBezTo>
                  <a:cubicBezTo>
                    <a:pt x="2" y="25"/>
                    <a:pt x="2" y="25"/>
                    <a:pt x="2" y="25"/>
                  </a:cubicBezTo>
                  <a:cubicBezTo>
                    <a:pt x="3" y="26"/>
                    <a:pt x="4" y="26"/>
                    <a:pt x="5" y="26"/>
                  </a:cubicBezTo>
                  <a:cubicBezTo>
                    <a:pt x="5" y="26"/>
                    <a:pt x="6" y="25"/>
                    <a:pt x="6" y="25"/>
                  </a:cubicBezTo>
                  <a:cubicBezTo>
                    <a:pt x="6" y="24"/>
                    <a:pt x="5" y="23"/>
                    <a:pt x="5" y="23"/>
                  </a:cubicBezTo>
                  <a:cubicBezTo>
                    <a:pt x="4" y="21"/>
                    <a:pt x="6" y="20"/>
                    <a:pt x="6" y="20"/>
                  </a:cubicBezTo>
                  <a:cubicBezTo>
                    <a:pt x="9" y="19"/>
                    <a:pt x="9" y="19"/>
                    <a:pt x="9" y="19"/>
                  </a:cubicBezTo>
                  <a:cubicBezTo>
                    <a:pt x="11" y="18"/>
                    <a:pt x="11" y="19"/>
                    <a:pt x="11" y="20"/>
                  </a:cubicBezTo>
                  <a:cubicBezTo>
                    <a:pt x="11" y="20"/>
                    <a:pt x="12" y="22"/>
                    <a:pt x="12" y="22"/>
                  </a:cubicBezTo>
                  <a:cubicBezTo>
                    <a:pt x="13" y="23"/>
                    <a:pt x="16" y="21"/>
                    <a:pt x="23" y="20"/>
                  </a:cubicBezTo>
                  <a:cubicBezTo>
                    <a:pt x="24" y="20"/>
                    <a:pt x="24" y="19"/>
                    <a:pt x="25" y="19"/>
                  </a:cubicBezTo>
                  <a:cubicBezTo>
                    <a:pt x="26" y="19"/>
                    <a:pt x="25" y="16"/>
                    <a:pt x="25" y="16"/>
                  </a:cubicBezTo>
                  <a:cubicBezTo>
                    <a:pt x="25" y="15"/>
                    <a:pt x="24" y="14"/>
                    <a:pt x="27" y="13"/>
                  </a:cubicBezTo>
                  <a:cubicBezTo>
                    <a:pt x="31" y="12"/>
                    <a:pt x="31" y="12"/>
                    <a:pt x="31" y="12"/>
                  </a:cubicBezTo>
                  <a:cubicBezTo>
                    <a:pt x="34" y="12"/>
                    <a:pt x="34" y="13"/>
                    <a:pt x="34" y="14"/>
                  </a:cubicBezTo>
                  <a:cubicBezTo>
                    <a:pt x="34" y="14"/>
                    <a:pt x="34" y="16"/>
                    <a:pt x="35" y="17"/>
                  </a:cubicBezTo>
                  <a:cubicBezTo>
                    <a:pt x="35" y="18"/>
                    <a:pt x="36" y="16"/>
                    <a:pt x="51" y="15"/>
                  </a:cubicBezTo>
                  <a:cubicBezTo>
                    <a:pt x="51" y="15"/>
                    <a:pt x="53" y="15"/>
                    <a:pt x="53" y="14"/>
                  </a:cubicBezTo>
                  <a:cubicBezTo>
                    <a:pt x="54" y="13"/>
                    <a:pt x="53" y="12"/>
                    <a:pt x="53" y="12"/>
                  </a:cubicBezTo>
                  <a:cubicBezTo>
                    <a:pt x="53" y="10"/>
                    <a:pt x="53" y="9"/>
                    <a:pt x="56" y="8"/>
                  </a:cubicBezTo>
                  <a:cubicBezTo>
                    <a:pt x="62" y="8"/>
                    <a:pt x="62" y="8"/>
                    <a:pt x="62" y="8"/>
                  </a:cubicBezTo>
                  <a:cubicBezTo>
                    <a:pt x="67" y="7"/>
                    <a:pt x="66" y="9"/>
                    <a:pt x="66" y="10"/>
                  </a:cubicBezTo>
                  <a:cubicBezTo>
                    <a:pt x="66" y="10"/>
                    <a:pt x="66" y="12"/>
                    <a:pt x="67" y="12"/>
                  </a:cubicBezTo>
                  <a:cubicBezTo>
                    <a:pt x="67" y="13"/>
                    <a:pt x="69" y="13"/>
                    <a:pt x="69" y="13"/>
                  </a:cubicBezTo>
                  <a:cubicBezTo>
                    <a:pt x="77" y="12"/>
                    <a:pt x="81" y="12"/>
                    <a:pt x="90" y="12"/>
                  </a:cubicBezTo>
                  <a:cubicBezTo>
                    <a:pt x="90" y="12"/>
                    <a:pt x="91" y="12"/>
                    <a:pt x="91" y="11"/>
                  </a:cubicBezTo>
                  <a:cubicBezTo>
                    <a:pt x="92" y="11"/>
                    <a:pt x="91" y="10"/>
                    <a:pt x="91" y="10"/>
                  </a:cubicBezTo>
                  <a:cubicBezTo>
                    <a:pt x="91" y="9"/>
                    <a:pt x="91" y="8"/>
                    <a:pt x="92" y="7"/>
                  </a:cubicBezTo>
                  <a:cubicBezTo>
                    <a:pt x="93" y="6"/>
                    <a:pt x="94" y="7"/>
                    <a:pt x="95" y="7"/>
                  </a:cubicBezTo>
                  <a:cubicBezTo>
                    <a:pt x="102" y="7"/>
                    <a:pt x="102" y="7"/>
                    <a:pt x="102" y="7"/>
                  </a:cubicBezTo>
                  <a:cubicBezTo>
                    <a:pt x="103" y="7"/>
                    <a:pt x="105" y="6"/>
                    <a:pt x="106" y="7"/>
                  </a:cubicBezTo>
                  <a:cubicBezTo>
                    <a:pt x="106" y="7"/>
                    <a:pt x="106" y="10"/>
                    <a:pt x="106" y="10"/>
                  </a:cubicBezTo>
                  <a:cubicBezTo>
                    <a:pt x="106" y="10"/>
                    <a:pt x="106" y="11"/>
                    <a:pt x="107" y="11"/>
                  </a:cubicBezTo>
                  <a:close/>
                </a:path>
              </a:pathLst>
            </a:custGeom>
            <a:solidFill>
              <a:srgbClr val="FFFFFF"/>
            </a:solidFill>
            <a:ln w="9525">
              <a:noFill/>
              <a:round/>
              <a:headEnd/>
              <a:tailEnd/>
            </a:ln>
          </p:spPr>
          <p:txBody>
            <a:bodyPr/>
            <a:lstStyle/>
            <a:p>
              <a:pPr>
                <a:defRPr/>
              </a:pPr>
              <a:endParaRPr lang="en-US"/>
            </a:p>
          </p:txBody>
        </p:sp>
        <p:sp>
          <p:nvSpPr>
            <p:cNvPr id="39" name="Freeform 45"/>
            <p:cNvSpPr>
              <a:spLocks/>
            </p:cNvSpPr>
            <p:nvPr userDrawn="1"/>
          </p:nvSpPr>
          <p:spPr bwMode="white">
            <a:xfrm>
              <a:off x="1723" y="447"/>
              <a:ext cx="327" cy="110"/>
            </a:xfrm>
            <a:custGeom>
              <a:avLst/>
              <a:gdLst/>
              <a:ahLst/>
              <a:cxnLst>
                <a:cxn ang="0">
                  <a:pos x="113" y="0"/>
                </a:cxn>
                <a:cxn ang="0">
                  <a:pos x="30" y="30"/>
                </a:cxn>
                <a:cxn ang="0">
                  <a:pos x="30" y="30"/>
                </a:cxn>
                <a:cxn ang="0">
                  <a:pos x="31" y="32"/>
                </a:cxn>
                <a:cxn ang="0">
                  <a:pos x="118" y="40"/>
                </a:cxn>
                <a:cxn ang="0">
                  <a:pos x="117" y="41"/>
                </a:cxn>
                <a:cxn ang="0">
                  <a:pos x="71" y="44"/>
                </a:cxn>
                <a:cxn ang="0">
                  <a:pos x="38" y="50"/>
                </a:cxn>
                <a:cxn ang="0">
                  <a:pos x="5" y="63"/>
                </a:cxn>
                <a:cxn ang="0">
                  <a:pos x="2" y="66"/>
                </a:cxn>
                <a:cxn ang="0">
                  <a:pos x="1" y="69"/>
                </a:cxn>
                <a:cxn ang="0">
                  <a:pos x="0" y="74"/>
                </a:cxn>
                <a:cxn ang="0">
                  <a:pos x="3" y="75"/>
                </a:cxn>
                <a:cxn ang="0">
                  <a:pos x="17" y="65"/>
                </a:cxn>
                <a:cxn ang="0">
                  <a:pos x="51" y="55"/>
                </a:cxn>
                <a:cxn ang="0">
                  <a:pos x="112" y="49"/>
                </a:cxn>
                <a:cxn ang="0">
                  <a:pos x="174" y="55"/>
                </a:cxn>
                <a:cxn ang="0">
                  <a:pos x="216" y="68"/>
                </a:cxn>
                <a:cxn ang="0">
                  <a:pos x="225" y="74"/>
                </a:cxn>
                <a:cxn ang="0">
                  <a:pos x="228" y="74"/>
                </a:cxn>
                <a:cxn ang="0">
                  <a:pos x="223" y="64"/>
                </a:cxn>
                <a:cxn ang="0">
                  <a:pos x="113" y="0"/>
                </a:cxn>
              </a:cxnLst>
              <a:rect l="0" t="0" r="r" b="b"/>
              <a:pathLst>
                <a:path w="228" h="77">
                  <a:moveTo>
                    <a:pt x="113" y="0"/>
                  </a:moveTo>
                  <a:cubicBezTo>
                    <a:pt x="72" y="0"/>
                    <a:pt x="46" y="14"/>
                    <a:pt x="30" y="30"/>
                  </a:cubicBezTo>
                  <a:cubicBezTo>
                    <a:pt x="30" y="30"/>
                    <a:pt x="30" y="30"/>
                    <a:pt x="30" y="30"/>
                  </a:cubicBezTo>
                  <a:cubicBezTo>
                    <a:pt x="29" y="31"/>
                    <a:pt x="29" y="32"/>
                    <a:pt x="31" y="32"/>
                  </a:cubicBezTo>
                  <a:cubicBezTo>
                    <a:pt x="66" y="17"/>
                    <a:pt x="105" y="26"/>
                    <a:pt x="118" y="40"/>
                  </a:cubicBezTo>
                  <a:cubicBezTo>
                    <a:pt x="118" y="41"/>
                    <a:pt x="118" y="41"/>
                    <a:pt x="117" y="41"/>
                  </a:cubicBezTo>
                  <a:cubicBezTo>
                    <a:pt x="105" y="41"/>
                    <a:pt x="94" y="40"/>
                    <a:pt x="71" y="44"/>
                  </a:cubicBezTo>
                  <a:cubicBezTo>
                    <a:pt x="59" y="45"/>
                    <a:pt x="47" y="47"/>
                    <a:pt x="38" y="50"/>
                  </a:cubicBezTo>
                  <a:cubicBezTo>
                    <a:pt x="23" y="54"/>
                    <a:pt x="12" y="59"/>
                    <a:pt x="5" y="63"/>
                  </a:cubicBezTo>
                  <a:cubicBezTo>
                    <a:pt x="3" y="64"/>
                    <a:pt x="3" y="65"/>
                    <a:pt x="2" y="66"/>
                  </a:cubicBezTo>
                  <a:cubicBezTo>
                    <a:pt x="2" y="68"/>
                    <a:pt x="2" y="68"/>
                    <a:pt x="1" y="69"/>
                  </a:cubicBezTo>
                  <a:cubicBezTo>
                    <a:pt x="1" y="72"/>
                    <a:pt x="0" y="74"/>
                    <a:pt x="0" y="74"/>
                  </a:cubicBezTo>
                  <a:cubicBezTo>
                    <a:pt x="0" y="76"/>
                    <a:pt x="2" y="75"/>
                    <a:pt x="3" y="75"/>
                  </a:cubicBezTo>
                  <a:cubicBezTo>
                    <a:pt x="4" y="73"/>
                    <a:pt x="9" y="68"/>
                    <a:pt x="17" y="65"/>
                  </a:cubicBezTo>
                  <a:cubicBezTo>
                    <a:pt x="25" y="61"/>
                    <a:pt x="37" y="57"/>
                    <a:pt x="51" y="55"/>
                  </a:cubicBezTo>
                  <a:cubicBezTo>
                    <a:pt x="69" y="51"/>
                    <a:pt x="91" y="49"/>
                    <a:pt x="112" y="49"/>
                  </a:cubicBezTo>
                  <a:cubicBezTo>
                    <a:pt x="135" y="49"/>
                    <a:pt x="157" y="51"/>
                    <a:pt x="174" y="55"/>
                  </a:cubicBezTo>
                  <a:cubicBezTo>
                    <a:pt x="192" y="58"/>
                    <a:pt x="206" y="63"/>
                    <a:pt x="216" y="68"/>
                  </a:cubicBezTo>
                  <a:cubicBezTo>
                    <a:pt x="220" y="70"/>
                    <a:pt x="222" y="72"/>
                    <a:pt x="225" y="74"/>
                  </a:cubicBezTo>
                  <a:cubicBezTo>
                    <a:pt x="228" y="77"/>
                    <a:pt x="228" y="75"/>
                    <a:pt x="228" y="74"/>
                  </a:cubicBezTo>
                  <a:cubicBezTo>
                    <a:pt x="228" y="74"/>
                    <a:pt x="227" y="71"/>
                    <a:pt x="223" y="64"/>
                  </a:cubicBezTo>
                  <a:cubicBezTo>
                    <a:pt x="212" y="42"/>
                    <a:pt x="180" y="0"/>
                    <a:pt x="113" y="0"/>
                  </a:cubicBezTo>
                </a:path>
              </a:pathLst>
            </a:custGeom>
            <a:solidFill>
              <a:srgbClr val="FFFFFF"/>
            </a:solidFill>
            <a:ln w="9525">
              <a:noFill/>
              <a:round/>
              <a:headEnd/>
              <a:tailEnd/>
            </a:ln>
          </p:spPr>
          <p:txBody>
            <a:bodyPr/>
            <a:lstStyle/>
            <a:p>
              <a:pPr>
                <a:defRPr/>
              </a:pPr>
              <a:endParaRPr lang="en-US"/>
            </a:p>
          </p:txBody>
        </p:sp>
        <p:sp>
          <p:nvSpPr>
            <p:cNvPr id="40" name="Freeform 46"/>
            <p:cNvSpPr>
              <a:spLocks/>
            </p:cNvSpPr>
            <p:nvPr userDrawn="1"/>
          </p:nvSpPr>
          <p:spPr bwMode="white">
            <a:xfrm>
              <a:off x="1713" y="806"/>
              <a:ext cx="352" cy="80"/>
            </a:xfrm>
            <a:custGeom>
              <a:avLst/>
              <a:gdLst/>
              <a:ahLst/>
              <a:cxnLst>
                <a:cxn ang="0">
                  <a:pos x="0" y="27"/>
                </a:cxn>
                <a:cxn ang="0">
                  <a:pos x="123" y="56"/>
                </a:cxn>
                <a:cxn ang="0">
                  <a:pos x="246" y="27"/>
                </a:cxn>
                <a:cxn ang="0">
                  <a:pos x="245" y="12"/>
                </a:cxn>
                <a:cxn ang="0">
                  <a:pos x="245" y="12"/>
                </a:cxn>
                <a:cxn ang="0">
                  <a:pos x="228" y="8"/>
                </a:cxn>
                <a:cxn ang="0">
                  <a:pos x="227" y="0"/>
                </a:cxn>
                <a:cxn ang="0">
                  <a:pos x="223" y="4"/>
                </a:cxn>
                <a:cxn ang="0">
                  <a:pos x="121" y="19"/>
                </a:cxn>
                <a:cxn ang="0">
                  <a:pos x="15" y="0"/>
                </a:cxn>
                <a:cxn ang="0">
                  <a:pos x="15" y="13"/>
                </a:cxn>
                <a:cxn ang="0">
                  <a:pos x="154" y="32"/>
                </a:cxn>
                <a:cxn ang="0">
                  <a:pos x="158" y="33"/>
                </a:cxn>
                <a:cxn ang="0">
                  <a:pos x="157" y="35"/>
                </a:cxn>
                <a:cxn ang="0">
                  <a:pos x="0" y="17"/>
                </a:cxn>
                <a:cxn ang="0">
                  <a:pos x="0" y="27"/>
                </a:cxn>
              </a:cxnLst>
              <a:rect l="0" t="0" r="r" b="b"/>
              <a:pathLst>
                <a:path w="246" h="56">
                  <a:moveTo>
                    <a:pt x="0" y="27"/>
                  </a:moveTo>
                  <a:cubicBezTo>
                    <a:pt x="0" y="37"/>
                    <a:pt x="40" y="56"/>
                    <a:pt x="123" y="56"/>
                  </a:cubicBezTo>
                  <a:cubicBezTo>
                    <a:pt x="203" y="56"/>
                    <a:pt x="246" y="37"/>
                    <a:pt x="246" y="27"/>
                  </a:cubicBezTo>
                  <a:cubicBezTo>
                    <a:pt x="245" y="12"/>
                    <a:pt x="245" y="12"/>
                    <a:pt x="245" y="12"/>
                  </a:cubicBezTo>
                  <a:cubicBezTo>
                    <a:pt x="245" y="12"/>
                    <a:pt x="245" y="11"/>
                    <a:pt x="245" y="12"/>
                  </a:cubicBezTo>
                  <a:cubicBezTo>
                    <a:pt x="245" y="9"/>
                    <a:pt x="241" y="8"/>
                    <a:pt x="228" y="8"/>
                  </a:cubicBezTo>
                  <a:cubicBezTo>
                    <a:pt x="227" y="0"/>
                    <a:pt x="227" y="0"/>
                    <a:pt x="227" y="0"/>
                  </a:cubicBezTo>
                  <a:cubicBezTo>
                    <a:pt x="227" y="1"/>
                    <a:pt x="225" y="3"/>
                    <a:pt x="223" y="4"/>
                  </a:cubicBezTo>
                  <a:cubicBezTo>
                    <a:pt x="212" y="10"/>
                    <a:pt x="172" y="19"/>
                    <a:pt x="121" y="19"/>
                  </a:cubicBezTo>
                  <a:cubicBezTo>
                    <a:pt x="63" y="19"/>
                    <a:pt x="22" y="7"/>
                    <a:pt x="15" y="0"/>
                  </a:cubicBezTo>
                  <a:cubicBezTo>
                    <a:pt x="15" y="13"/>
                    <a:pt x="15" y="13"/>
                    <a:pt x="15" y="13"/>
                  </a:cubicBezTo>
                  <a:cubicBezTo>
                    <a:pt x="34" y="26"/>
                    <a:pt x="94" y="39"/>
                    <a:pt x="154" y="32"/>
                  </a:cubicBezTo>
                  <a:cubicBezTo>
                    <a:pt x="156" y="32"/>
                    <a:pt x="156" y="32"/>
                    <a:pt x="158" y="33"/>
                  </a:cubicBezTo>
                  <a:cubicBezTo>
                    <a:pt x="158" y="33"/>
                    <a:pt x="160" y="34"/>
                    <a:pt x="157" y="35"/>
                  </a:cubicBezTo>
                  <a:cubicBezTo>
                    <a:pt x="122" y="47"/>
                    <a:pt x="36" y="44"/>
                    <a:pt x="0" y="17"/>
                  </a:cubicBezTo>
                  <a:cubicBezTo>
                    <a:pt x="0" y="27"/>
                    <a:pt x="0" y="27"/>
                    <a:pt x="0" y="27"/>
                  </a:cubicBezTo>
                </a:path>
              </a:pathLst>
            </a:custGeom>
            <a:solidFill>
              <a:srgbClr val="FFFFFF"/>
            </a:solidFill>
            <a:ln w="9525">
              <a:noFill/>
              <a:round/>
              <a:headEnd/>
              <a:tailEnd/>
            </a:ln>
          </p:spPr>
          <p:txBody>
            <a:bodyPr/>
            <a:lstStyle/>
            <a:p>
              <a:pPr>
                <a:defRPr/>
              </a:pPr>
              <a:endParaRPr lang="en-US"/>
            </a:p>
          </p:txBody>
        </p:sp>
        <p:sp>
          <p:nvSpPr>
            <p:cNvPr id="41" name="Freeform 47"/>
            <p:cNvSpPr>
              <a:spLocks/>
            </p:cNvSpPr>
            <p:nvPr userDrawn="1"/>
          </p:nvSpPr>
          <p:spPr bwMode="white">
            <a:xfrm>
              <a:off x="1958" y="571"/>
              <a:ext cx="2" cy="0"/>
            </a:xfrm>
            <a:custGeom>
              <a:avLst/>
              <a:gdLst/>
              <a:ahLst/>
              <a:cxnLst>
                <a:cxn ang="0">
                  <a:pos x="0" y="0"/>
                </a:cxn>
                <a:cxn ang="0">
                  <a:pos x="1" y="0"/>
                </a:cxn>
                <a:cxn ang="0">
                  <a:pos x="1" y="0"/>
                </a:cxn>
                <a:cxn ang="0">
                  <a:pos x="0" y="0"/>
                </a:cxn>
              </a:cxnLst>
              <a:rect l="0" t="0" r="r" b="b"/>
              <a:pathLst>
                <a:path w="1">
                  <a:moveTo>
                    <a:pt x="0" y="0"/>
                  </a:moveTo>
                  <a:cubicBezTo>
                    <a:pt x="1" y="0"/>
                    <a:pt x="1" y="0"/>
                    <a:pt x="1" y="0"/>
                  </a:cubicBezTo>
                  <a:cubicBezTo>
                    <a:pt x="1" y="0"/>
                    <a:pt x="1" y="0"/>
                    <a:pt x="1" y="0"/>
                  </a:cubicBezTo>
                  <a:cubicBezTo>
                    <a:pt x="1" y="0"/>
                    <a:pt x="0" y="0"/>
                    <a:pt x="0" y="0"/>
                  </a:cubicBezTo>
                  <a:close/>
                </a:path>
              </a:pathLst>
            </a:custGeom>
            <a:solidFill>
              <a:srgbClr val="FFFFFF"/>
            </a:solidFill>
            <a:ln w="9525">
              <a:noFill/>
              <a:round/>
              <a:headEnd/>
              <a:tailEnd/>
            </a:ln>
          </p:spPr>
          <p:txBody>
            <a:bodyPr/>
            <a:lstStyle/>
            <a:p>
              <a:pPr>
                <a:defRPr/>
              </a:pPr>
              <a:endParaRPr lang="en-US"/>
            </a:p>
          </p:txBody>
        </p:sp>
        <p:sp>
          <p:nvSpPr>
            <p:cNvPr id="42" name="Freeform 48"/>
            <p:cNvSpPr>
              <a:spLocks/>
            </p:cNvSpPr>
            <p:nvPr userDrawn="1"/>
          </p:nvSpPr>
          <p:spPr bwMode="white">
            <a:xfrm>
              <a:off x="1957" y="573"/>
              <a:ext cx="0" cy="3"/>
            </a:xfrm>
            <a:custGeom>
              <a:avLst/>
              <a:gdLst/>
              <a:ahLst/>
              <a:cxnLst>
                <a:cxn ang="0">
                  <a:pos x="0" y="2"/>
                </a:cxn>
                <a:cxn ang="0">
                  <a:pos x="0" y="2"/>
                </a:cxn>
                <a:cxn ang="0">
                  <a:pos x="0" y="0"/>
                </a:cxn>
                <a:cxn ang="0">
                  <a:pos x="0" y="0"/>
                </a:cxn>
                <a:cxn ang="0">
                  <a:pos x="0" y="0"/>
                </a:cxn>
                <a:cxn ang="0">
                  <a:pos x="0" y="0"/>
                </a:cxn>
                <a:cxn ang="0">
                  <a:pos x="0" y="2"/>
                </a:cxn>
              </a:cxnLst>
              <a:rect l="0" t="0" r="r" b="b"/>
              <a:pathLst>
                <a:path h="2">
                  <a:moveTo>
                    <a:pt x="0" y="2"/>
                  </a:moveTo>
                  <a:cubicBezTo>
                    <a:pt x="0" y="2"/>
                    <a:pt x="0" y="2"/>
                    <a:pt x="0" y="2"/>
                  </a:cubicBezTo>
                  <a:cubicBezTo>
                    <a:pt x="0" y="0"/>
                    <a:pt x="0" y="0"/>
                    <a:pt x="0" y="0"/>
                  </a:cubicBezTo>
                  <a:cubicBezTo>
                    <a:pt x="0" y="0"/>
                    <a:pt x="0" y="0"/>
                    <a:pt x="0" y="0"/>
                  </a:cubicBezTo>
                  <a:cubicBezTo>
                    <a:pt x="0" y="0"/>
                    <a:pt x="0" y="0"/>
                    <a:pt x="0" y="0"/>
                  </a:cubicBezTo>
                  <a:cubicBezTo>
                    <a:pt x="0" y="0"/>
                    <a:pt x="0" y="0"/>
                    <a:pt x="0" y="0"/>
                  </a:cubicBezTo>
                  <a:lnTo>
                    <a:pt x="0" y="2"/>
                  </a:lnTo>
                  <a:close/>
                </a:path>
              </a:pathLst>
            </a:custGeom>
            <a:solidFill>
              <a:srgbClr val="FFFFFF"/>
            </a:solidFill>
            <a:ln w="9525">
              <a:noFill/>
              <a:round/>
              <a:headEnd/>
              <a:tailEnd/>
            </a:ln>
          </p:spPr>
          <p:txBody>
            <a:bodyPr/>
            <a:lstStyle/>
            <a:p>
              <a:pPr>
                <a:defRPr/>
              </a:pPr>
              <a:endParaRPr lang="en-US"/>
            </a:p>
          </p:txBody>
        </p:sp>
        <p:sp>
          <p:nvSpPr>
            <p:cNvPr id="43" name="Rectangle 49"/>
            <p:cNvSpPr>
              <a:spLocks noChangeArrowheads="1"/>
            </p:cNvSpPr>
            <p:nvPr userDrawn="1"/>
          </p:nvSpPr>
          <p:spPr bwMode="white">
            <a:xfrm>
              <a:off x="1957" y="573"/>
              <a:ext cx="1" cy="3"/>
            </a:xfrm>
            <a:prstGeom prst="rect">
              <a:avLst/>
            </a:prstGeom>
            <a:solidFill>
              <a:srgbClr val="FFFFFF"/>
            </a:solidFill>
            <a:ln w="9525">
              <a:noFill/>
              <a:miter lim="800000"/>
              <a:headEnd/>
              <a:tailEnd/>
            </a:ln>
          </p:spPr>
          <p:txBody>
            <a:bodyPr/>
            <a:lstStyle/>
            <a:p>
              <a:pPr>
                <a:defRPr/>
              </a:pPr>
              <a:endParaRPr lang="en-US"/>
            </a:p>
          </p:txBody>
        </p:sp>
        <p:sp>
          <p:nvSpPr>
            <p:cNvPr id="44" name="Freeform 50"/>
            <p:cNvSpPr>
              <a:spLocks/>
            </p:cNvSpPr>
            <p:nvPr userDrawn="1"/>
          </p:nvSpPr>
          <p:spPr bwMode="white">
            <a:xfrm>
              <a:off x="1925" y="570"/>
              <a:ext cx="2" cy="0"/>
            </a:xfrm>
            <a:custGeom>
              <a:avLst/>
              <a:gdLst/>
              <a:ahLst/>
              <a:cxnLst>
                <a:cxn ang="0">
                  <a:pos x="0" y="0"/>
                </a:cxn>
                <a:cxn ang="0">
                  <a:pos x="1" y="0"/>
                </a:cxn>
                <a:cxn ang="0">
                  <a:pos x="0" y="0"/>
                </a:cxn>
                <a:cxn ang="0">
                  <a:pos x="0" y="0"/>
                </a:cxn>
              </a:cxnLst>
              <a:rect l="0" t="0" r="r" b="b"/>
              <a:pathLst>
                <a:path w="1">
                  <a:moveTo>
                    <a:pt x="0" y="0"/>
                  </a:moveTo>
                  <a:cubicBezTo>
                    <a:pt x="0" y="0"/>
                    <a:pt x="1" y="0"/>
                    <a:pt x="1" y="0"/>
                  </a:cubicBezTo>
                  <a:cubicBezTo>
                    <a:pt x="0" y="0"/>
                    <a:pt x="0" y="0"/>
                    <a:pt x="0" y="0"/>
                  </a:cubicBezTo>
                  <a:cubicBezTo>
                    <a:pt x="0" y="0"/>
                    <a:pt x="0" y="0"/>
                    <a:pt x="0" y="0"/>
                  </a:cubicBezTo>
                  <a:close/>
                </a:path>
              </a:pathLst>
            </a:custGeom>
            <a:solidFill>
              <a:srgbClr val="FFFFFF"/>
            </a:solidFill>
            <a:ln w="9525">
              <a:noFill/>
              <a:round/>
              <a:headEnd/>
              <a:tailEnd/>
            </a:ln>
          </p:spPr>
          <p:txBody>
            <a:bodyPr/>
            <a:lstStyle/>
            <a:p>
              <a:pPr>
                <a:defRPr/>
              </a:pPr>
              <a:endParaRPr lang="en-US"/>
            </a:p>
          </p:txBody>
        </p:sp>
        <p:sp>
          <p:nvSpPr>
            <p:cNvPr id="45" name="Rectangle 51"/>
            <p:cNvSpPr>
              <a:spLocks noChangeArrowheads="1"/>
            </p:cNvSpPr>
            <p:nvPr userDrawn="1"/>
          </p:nvSpPr>
          <p:spPr bwMode="white">
            <a:xfrm>
              <a:off x="1957" y="576"/>
              <a:ext cx="1" cy="1"/>
            </a:xfrm>
            <a:prstGeom prst="rect">
              <a:avLst/>
            </a:prstGeom>
            <a:solidFill>
              <a:srgbClr val="FFFFFF"/>
            </a:solidFill>
            <a:ln w="9525">
              <a:noFill/>
              <a:miter lim="800000"/>
              <a:headEnd/>
              <a:tailEnd/>
            </a:ln>
          </p:spPr>
          <p:txBody>
            <a:bodyPr/>
            <a:lstStyle/>
            <a:p>
              <a:pPr>
                <a:defRPr/>
              </a:pPr>
              <a:endParaRPr lang="en-US"/>
            </a:p>
          </p:txBody>
        </p:sp>
        <p:sp>
          <p:nvSpPr>
            <p:cNvPr id="46" name="Freeform 52"/>
            <p:cNvSpPr>
              <a:spLocks/>
            </p:cNvSpPr>
            <p:nvPr userDrawn="1"/>
          </p:nvSpPr>
          <p:spPr bwMode="white">
            <a:xfrm>
              <a:off x="1925" y="563"/>
              <a:ext cx="36" cy="254"/>
            </a:xfrm>
            <a:custGeom>
              <a:avLst/>
              <a:gdLst/>
              <a:ahLst/>
              <a:cxnLst>
                <a:cxn ang="0">
                  <a:pos x="24" y="0"/>
                </a:cxn>
                <a:cxn ang="0">
                  <a:pos x="1" y="0"/>
                </a:cxn>
                <a:cxn ang="0">
                  <a:pos x="0" y="2"/>
                </a:cxn>
                <a:cxn ang="0">
                  <a:pos x="0" y="4"/>
                </a:cxn>
                <a:cxn ang="0">
                  <a:pos x="1" y="6"/>
                </a:cxn>
                <a:cxn ang="0">
                  <a:pos x="8" y="6"/>
                </a:cxn>
                <a:cxn ang="0">
                  <a:pos x="9" y="6"/>
                </a:cxn>
                <a:cxn ang="0">
                  <a:pos x="8" y="8"/>
                </a:cxn>
                <a:cxn ang="0">
                  <a:pos x="4" y="10"/>
                </a:cxn>
                <a:cxn ang="0">
                  <a:pos x="3" y="12"/>
                </a:cxn>
                <a:cxn ang="0">
                  <a:pos x="3" y="175"/>
                </a:cxn>
                <a:cxn ang="0">
                  <a:pos x="13" y="178"/>
                </a:cxn>
                <a:cxn ang="0">
                  <a:pos x="23" y="175"/>
                </a:cxn>
                <a:cxn ang="0">
                  <a:pos x="23" y="7"/>
                </a:cxn>
                <a:cxn ang="0">
                  <a:pos x="23" y="6"/>
                </a:cxn>
                <a:cxn ang="0">
                  <a:pos x="24" y="6"/>
                </a:cxn>
                <a:cxn ang="0">
                  <a:pos x="25" y="4"/>
                </a:cxn>
                <a:cxn ang="0">
                  <a:pos x="25" y="2"/>
                </a:cxn>
                <a:cxn ang="0">
                  <a:pos x="24" y="0"/>
                </a:cxn>
              </a:cxnLst>
              <a:rect l="0" t="0" r="r" b="b"/>
              <a:pathLst>
                <a:path w="25" h="178">
                  <a:moveTo>
                    <a:pt x="24" y="0"/>
                  </a:moveTo>
                  <a:cubicBezTo>
                    <a:pt x="1" y="0"/>
                    <a:pt x="1" y="0"/>
                    <a:pt x="1" y="0"/>
                  </a:cubicBezTo>
                  <a:cubicBezTo>
                    <a:pt x="0" y="0"/>
                    <a:pt x="0" y="0"/>
                    <a:pt x="0" y="2"/>
                  </a:cubicBezTo>
                  <a:cubicBezTo>
                    <a:pt x="0" y="4"/>
                    <a:pt x="0" y="4"/>
                    <a:pt x="0" y="4"/>
                  </a:cubicBezTo>
                  <a:cubicBezTo>
                    <a:pt x="0" y="5"/>
                    <a:pt x="0" y="6"/>
                    <a:pt x="1" y="6"/>
                  </a:cubicBezTo>
                  <a:cubicBezTo>
                    <a:pt x="8" y="6"/>
                    <a:pt x="8" y="6"/>
                    <a:pt x="8" y="6"/>
                  </a:cubicBezTo>
                  <a:cubicBezTo>
                    <a:pt x="9" y="6"/>
                    <a:pt x="9" y="6"/>
                    <a:pt x="9" y="6"/>
                  </a:cubicBezTo>
                  <a:cubicBezTo>
                    <a:pt x="9" y="7"/>
                    <a:pt x="8" y="8"/>
                    <a:pt x="8" y="8"/>
                  </a:cubicBezTo>
                  <a:cubicBezTo>
                    <a:pt x="4" y="10"/>
                    <a:pt x="4" y="10"/>
                    <a:pt x="4" y="10"/>
                  </a:cubicBezTo>
                  <a:cubicBezTo>
                    <a:pt x="4" y="10"/>
                    <a:pt x="3" y="11"/>
                    <a:pt x="3" y="12"/>
                  </a:cubicBezTo>
                  <a:cubicBezTo>
                    <a:pt x="3" y="175"/>
                    <a:pt x="3" y="175"/>
                    <a:pt x="3" y="175"/>
                  </a:cubicBezTo>
                  <a:cubicBezTo>
                    <a:pt x="4" y="178"/>
                    <a:pt x="8" y="178"/>
                    <a:pt x="13" y="178"/>
                  </a:cubicBezTo>
                  <a:cubicBezTo>
                    <a:pt x="17" y="178"/>
                    <a:pt x="22" y="178"/>
                    <a:pt x="23" y="175"/>
                  </a:cubicBezTo>
                  <a:cubicBezTo>
                    <a:pt x="23" y="175"/>
                    <a:pt x="22" y="20"/>
                    <a:pt x="23" y="7"/>
                  </a:cubicBezTo>
                  <a:cubicBezTo>
                    <a:pt x="23" y="6"/>
                    <a:pt x="23" y="6"/>
                    <a:pt x="23" y="6"/>
                  </a:cubicBezTo>
                  <a:cubicBezTo>
                    <a:pt x="23" y="6"/>
                    <a:pt x="24" y="6"/>
                    <a:pt x="24" y="6"/>
                  </a:cubicBezTo>
                  <a:cubicBezTo>
                    <a:pt x="25" y="6"/>
                    <a:pt x="25" y="5"/>
                    <a:pt x="25" y="4"/>
                  </a:cubicBezTo>
                  <a:cubicBezTo>
                    <a:pt x="25" y="2"/>
                    <a:pt x="25" y="2"/>
                    <a:pt x="25" y="2"/>
                  </a:cubicBezTo>
                  <a:cubicBezTo>
                    <a:pt x="25" y="1"/>
                    <a:pt x="25" y="0"/>
                    <a:pt x="24" y="0"/>
                  </a:cubicBezTo>
                  <a:close/>
                </a:path>
              </a:pathLst>
            </a:custGeom>
            <a:solidFill>
              <a:srgbClr val="FFFFFF"/>
            </a:solidFill>
            <a:ln w="9525">
              <a:noFill/>
              <a:round/>
              <a:headEnd/>
              <a:tailEnd/>
            </a:ln>
          </p:spPr>
          <p:txBody>
            <a:bodyPr/>
            <a:lstStyle/>
            <a:p>
              <a:pPr>
                <a:defRPr/>
              </a:pPr>
              <a:endParaRPr lang="en-US"/>
            </a:p>
          </p:txBody>
        </p:sp>
        <p:sp>
          <p:nvSpPr>
            <p:cNvPr id="47" name="Freeform 53"/>
            <p:cNvSpPr>
              <a:spLocks/>
            </p:cNvSpPr>
            <p:nvPr userDrawn="1"/>
          </p:nvSpPr>
          <p:spPr bwMode="white">
            <a:xfrm>
              <a:off x="1864" y="722"/>
              <a:ext cx="45" cy="81"/>
            </a:xfrm>
            <a:custGeom>
              <a:avLst/>
              <a:gdLst/>
              <a:ahLst/>
              <a:cxnLst>
                <a:cxn ang="0">
                  <a:pos x="30" y="2"/>
                </a:cxn>
                <a:cxn ang="0">
                  <a:pos x="30" y="1"/>
                </a:cxn>
                <a:cxn ang="0">
                  <a:pos x="32" y="1"/>
                </a:cxn>
                <a:cxn ang="0">
                  <a:pos x="32" y="0"/>
                </a:cxn>
                <a:cxn ang="0">
                  <a:pos x="0" y="0"/>
                </a:cxn>
                <a:cxn ang="0">
                  <a:pos x="0" y="1"/>
                </a:cxn>
                <a:cxn ang="0">
                  <a:pos x="2" y="1"/>
                </a:cxn>
                <a:cxn ang="0">
                  <a:pos x="2" y="2"/>
                </a:cxn>
                <a:cxn ang="0">
                  <a:pos x="4" y="6"/>
                </a:cxn>
                <a:cxn ang="0">
                  <a:pos x="5" y="6"/>
                </a:cxn>
                <a:cxn ang="0">
                  <a:pos x="7" y="7"/>
                </a:cxn>
                <a:cxn ang="0">
                  <a:pos x="14" y="7"/>
                </a:cxn>
                <a:cxn ang="0">
                  <a:pos x="16" y="7"/>
                </a:cxn>
                <a:cxn ang="0">
                  <a:pos x="15" y="9"/>
                </a:cxn>
                <a:cxn ang="0">
                  <a:pos x="6" y="15"/>
                </a:cxn>
                <a:cxn ang="0">
                  <a:pos x="5" y="17"/>
                </a:cxn>
                <a:cxn ang="0">
                  <a:pos x="5" y="18"/>
                </a:cxn>
                <a:cxn ang="0">
                  <a:pos x="5" y="48"/>
                </a:cxn>
                <a:cxn ang="0">
                  <a:pos x="2" y="49"/>
                </a:cxn>
                <a:cxn ang="0">
                  <a:pos x="2" y="56"/>
                </a:cxn>
                <a:cxn ang="0">
                  <a:pos x="30" y="56"/>
                </a:cxn>
                <a:cxn ang="0">
                  <a:pos x="30" y="49"/>
                </a:cxn>
                <a:cxn ang="0">
                  <a:pos x="27" y="48"/>
                </a:cxn>
                <a:cxn ang="0">
                  <a:pos x="27" y="7"/>
                </a:cxn>
                <a:cxn ang="0">
                  <a:pos x="30" y="2"/>
                </a:cxn>
              </a:cxnLst>
              <a:rect l="0" t="0" r="r" b="b"/>
              <a:pathLst>
                <a:path w="32" h="57">
                  <a:moveTo>
                    <a:pt x="30" y="2"/>
                  </a:moveTo>
                  <a:cubicBezTo>
                    <a:pt x="30" y="1"/>
                    <a:pt x="30" y="1"/>
                    <a:pt x="30" y="1"/>
                  </a:cubicBezTo>
                  <a:cubicBezTo>
                    <a:pt x="32" y="1"/>
                    <a:pt x="32" y="1"/>
                    <a:pt x="32" y="1"/>
                  </a:cubicBezTo>
                  <a:cubicBezTo>
                    <a:pt x="32" y="0"/>
                    <a:pt x="32" y="0"/>
                    <a:pt x="32" y="0"/>
                  </a:cubicBezTo>
                  <a:cubicBezTo>
                    <a:pt x="0" y="0"/>
                    <a:pt x="0" y="0"/>
                    <a:pt x="0" y="0"/>
                  </a:cubicBezTo>
                  <a:cubicBezTo>
                    <a:pt x="0" y="1"/>
                    <a:pt x="0" y="1"/>
                    <a:pt x="0" y="1"/>
                  </a:cubicBezTo>
                  <a:cubicBezTo>
                    <a:pt x="2" y="1"/>
                    <a:pt x="2" y="1"/>
                    <a:pt x="2" y="1"/>
                  </a:cubicBezTo>
                  <a:cubicBezTo>
                    <a:pt x="2" y="2"/>
                    <a:pt x="2" y="2"/>
                    <a:pt x="2" y="2"/>
                  </a:cubicBezTo>
                  <a:cubicBezTo>
                    <a:pt x="4" y="6"/>
                    <a:pt x="4" y="6"/>
                    <a:pt x="4" y="6"/>
                  </a:cubicBezTo>
                  <a:cubicBezTo>
                    <a:pt x="4" y="6"/>
                    <a:pt x="5" y="6"/>
                    <a:pt x="5" y="6"/>
                  </a:cubicBezTo>
                  <a:cubicBezTo>
                    <a:pt x="5" y="7"/>
                    <a:pt x="6" y="7"/>
                    <a:pt x="7" y="7"/>
                  </a:cubicBezTo>
                  <a:cubicBezTo>
                    <a:pt x="15" y="7"/>
                    <a:pt x="13" y="7"/>
                    <a:pt x="14" y="7"/>
                  </a:cubicBezTo>
                  <a:cubicBezTo>
                    <a:pt x="15" y="7"/>
                    <a:pt x="16" y="7"/>
                    <a:pt x="16" y="7"/>
                  </a:cubicBezTo>
                  <a:cubicBezTo>
                    <a:pt x="16" y="8"/>
                    <a:pt x="17" y="8"/>
                    <a:pt x="15" y="9"/>
                  </a:cubicBezTo>
                  <a:cubicBezTo>
                    <a:pt x="13" y="11"/>
                    <a:pt x="8" y="14"/>
                    <a:pt x="6" y="15"/>
                  </a:cubicBezTo>
                  <a:cubicBezTo>
                    <a:pt x="6" y="16"/>
                    <a:pt x="5" y="16"/>
                    <a:pt x="5" y="17"/>
                  </a:cubicBezTo>
                  <a:cubicBezTo>
                    <a:pt x="5" y="17"/>
                    <a:pt x="5" y="18"/>
                    <a:pt x="5" y="18"/>
                  </a:cubicBezTo>
                  <a:cubicBezTo>
                    <a:pt x="5" y="48"/>
                    <a:pt x="5" y="48"/>
                    <a:pt x="5" y="48"/>
                  </a:cubicBezTo>
                  <a:cubicBezTo>
                    <a:pt x="2" y="49"/>
                    <a:pt x="2" y="49"/>
                    <a:pt x="2" y="49"/>
                  </a:cubicBezTo>
                  <a:cubicBezTo>
                    <a:pt x="2" y="49"/>
                    <a:pt x="1" y="55"/>
                    <a:pt x="2" y="56"/>
                  </a:cubicBezTo>
                  <a:cubicBezTo>
                    <a:pt x="3" y="57"/>
                    <a:pt x="29" y="57"/>
                    <a:pt x="30" y="56"/>
                  </a:cubicBezTo>
                  <a:cubicBezTo>
                    <a:pt x="31" y="55"/>
                    <a:pt x="30" y="49"/>
                    <a:pt x="30" y="49"/>
                  </a:cubicBezTo>
                  <a:cubicBezTo>
                    <a:pt x="27" y="48"/>
                    <a:pt x="27" y="48"/>
                    <a:pt x="27" y="48"/>
                  </a:cubicBezTo>
                  <a:cubicBezTo>
                    <a:pt x="27" y="7"/>
                    <a:pt x="27" y="7"/>
                    <a:pt x="27" y="7"/>
                  </a:cubicBezTo>
                  <a:lnTo>
                    <a:pt x="30" y="2"/>
                  </a:lnTo>
                  <a:close/>
                </a:path>
              </a:pathLst>
            </a:custGeom>
            <a:solidFill>
              <a:srgbClr val="FFFFFF"/>
            </a:solidFill>
            <a:ln w="9525">
              <a:noFill/>
              <a:round/>
              <a:headEnd/>
              <a:tailEnd/>
            </a:ln>
          </p:spPr>
          <p:txBody>
            <a:bodyPr/>
            <a:lstStyle/>
            <a:p>
              <a:pPr>
                <a:defRPr/>
              </a:pPr>
              <a:endParaRPr lang="en-US"/>
            </a:p>
          </p:txBody>
        </p:sp>
        <p:sp>
          <p:nvSpPr>
            <p:cNvPr id="48" name="Freeform 54"/>
            <p:cNvSpPr>
              <a:spLocks/>
            </p:cNvSpPr>
            <p:nvPr userDrawn="1"/>
          </p:nvSpPr>
          <p:spPr bwMode="white">
            <a:xfrm>
              <a:off x="1988" y="576"/>
              <a:ext cx="36" cy="231"/>
            </a:xfrm>
            <a:custGeom>
              <a:avLst/>
              <a:gdLst/>
              <a:ahLst/>
              <a:cxnLst>
                <a:cxn ang="0">
                  <a:pos x="24" y="0"/>
                </a:cxn>
                <a:cxn ang="0">
                  <a:pos x="1" y="0"/>
                </a:cxn>
                <a:cxn ang="0">
                  <a:pos x="0" y="1"/>
                </a:cxn>
                <a:cxn ang="0">
                  <a:pos x="0" y="4"/>
                </a:cxn>
                <a:cxn ang="0">
                  <a:pos x="1" y="6"/>
                </a:cxn>
                <a:cxn ang="0">
                  <a:pos x="8" y="6"/>
                </a:cxn>
                <a:cxn ang="0">
                  <a:pos x="9" y="6"/>
                </a:cxn>
                <a:cxn ang="0">
                  <a:pos x="8" y="8"/>
                </a:cxn>
                <a:cxn ang="0">
                  <a:pos x="4" y="10"/>
                </a:cxn>
                <a:cxn ang="0">
                  <a:pos x="3" y="12"/>
                </a:cxn>
                <a:cxn ang="0">
                  <a:pos x="3" y="159"/>
                </a:cxn>
                <a:cxn ang="0">
                  <a:pos x="13" y="162"/>
                </a:cxn>
                <a:cxn ang="0">
                  <a:pos x="23" y="159"/>
                </a:cxn>
                <a:cxn ang="0">
                  <a:pos x="23" y="7"/>
                </a:cxn>
                <a:cxn ang="0">
                  <a:pos x="23" y="6"/>
                </a:cxn>
                <a:cxn ang="0">
                  <a:pos x="24" y="6"/>
                </a:cxn>
                <a:cxn ang="0">
                  <a:pos x="25" y="4"/>
                </a:cxn>
                <a:cxn ang="0">
                  <a:pos x="25" y="1"/>
                </a:cxn>
                <a:cxn ang="0">
                  <a:pos x="24" y="0"/>
                </a:cxn>
              </a:cxnLst>
              <a:rect l="0" t="0" r="r" b="b"/>
              <a:pathLst>
                <a:path w="25" h="162">
                  <a:moveTo>
                    <a:pt x="24" y="0"/>
                  </a:moveTo>
                  <a:cubicBezTo>
                    <a:pt x="1" y="0"/>
                    <a:pt x="1" y="0"/>
                    <a:pt x="1" y="0"/>
                  </a:cubicBezTo>
                  <a:cubicBezTo>
                    <a:pt x="0" y="0"/>
                    <a:pt x="0" y="0"/>
                    <a:pt x="0" y="1"/>
                  </a:cubicBezTo>
                  <a:cubicBezTo>
                    <a:pt x="0" y="4"/>
                    <a:pt x="0" y="4"/>
                    <a:pt x="0" y="4"/>
                  </a:cubicBezTo>
                  <a:cubicBezTo>
                    <a:pt x="0" y="5"/>
                    <a:pt x="0" y="6"/>
                    <a:pt x="1" y="6"/>
                  </a:cubicBezTo>
                  <a:cubicBezTo>
                    <a:pt x="8" y="6"/>
                    <a:pt x="8" y="6"/>
                    <a:pt x="8" y="6"/>
                  </a:cubicBezTo>
                  <a:cubicBezTo>
                    <a:pt x="9" y="6"/>
                    <a:pt x="9" y="6"/>
                    <a:pt x="9" y="6"/>
                  </a:cubicBezTo>
                  <a:cubicBezTo>
                    <a:pt x="9" y="7"/>
                    <a:pt x="8" y="7"/>
                    <a:pt x="8" y="8"/>
                  </a:cubicBezTo>
                  <a:cubicBezTo>
                    <a:pt x="4" y="10"/>
                    <a:pt x="4" y="10"/>
                    <a:pt x="4" y="10"/>
                  </a:cubicBezTo>
                  <a:cubicBezTo>
                    <a:pt x="4" y="10"/>
                    <a:pt x="3" y="11"/>
                    <a:pt x="3" y="12"/>
                  </a:cubicBezTo>
                  <a:cubicBezTo>
                    <a:pt x="3" y="159"/>
                    <a:pt x="3" y="159"/>
                    <a:pt x="3" y="159"/>
                  </a:cubicBezTo>
                  <a:cubicBezTo>
                    <a:pt x="3" y="161"/>
                    <a:pt x="8" y="162"/>
                    <a:pt x="13" y="162"/>
                  </a:cubicBezTo>
                  <a:cubicBezTo>
                    <a:pt x="17" y="162"/>
                    <a:pt x="22" y="161"/>
                    <a:pt x="23" y="159"/>
                  </a:cubicBezTo>
                  <a:cubicBezTo>
                    <a:pt x="23" y="159"/>
                    <a:pt x="22" y="20"/>
                    <a:pt x="23" y="7"/>
                  </a:cubicBezTo>
                  <a:cubicBezTo>
                    <a:pt x="23" y="6"/>
                    <a:pt x="23" y="6"/>
                    <a:pt x="23" y="6"/>
                  </a:cubicBezTo>
                  <a:cubicBezTo>
                    <a:pt x="23" y="6"/>
                    <a:pt x="24" y="6"/>
                    <a:pt x="24" y="6"/>
                  </a:cubicBezTo>
                  <a:cubicBezTo>
                    <a:pt x="25" y="6"/>
                    <a:pt x="25" y="5"/>
                    <a:pt x="25" y="4"/>
                  </a:cubicBezTo>
                  <a:cubicBezTo>
                    <a:pt x="25" y="1"/>
                    <a:pt x="25" y="1"/>
                    <a:pt x="25" y="1"/>
                  </a:cubicBezTo>
                  <a:cubicBezTo>
                    <a:pt x="25" y="0"/>
                    <a:pt x="25" y="0"/>
                    <a:pt x="24" y="0"/>
                  </a:cubicBezTo>
                  <a:close/>
                </a:path>
              </a:pathLst>
            </a:custGeom>
            <a:solidFill>
              <a:srgbClr val="FFFFFF"/>
            </a:solidFill>
            <a:ln w="9525">
              <a:noFill/>
              <a:round/>
              <a:headEnd/>
              <a:tailEnd/>
            </a:ln>
          </p:spPr>
          <p:txBody>
            <a:bodyPr/>
            <a:lstStyle/>
            <a:p>
              <a:pPr>
                <a:defRPr/>
              </a:pPr>
              <a:endParaRPr lang="en-US"/>
            </a:p>
          </p:txBody>
        </p:sp>
        <p:sp>
          <p:nvSpPr>
            <p:cNvPr id="49" name="Freeform 55"/>
            <p:cNvSpPr>
              <a:spLocks/>
            </p:cNvSpPr>
            <p:nvPr userDrawn="1"/>
          </p:nvSpPr>
          <p:spPr bwMode="white">
            <a:xfrm>
              <a:off x="1811" y="563"/>
              <a:ext cx="35" cy="254"/>
            </a:xfrm>
            <a:custGeom>
              <a:avLst/>
              <a:gdLst/>
              <a:ahLst/>
              <a:cxnLst>
                <a:cxn ang="0">
                  <a:pos x="24" y="0"/>
                </a:cxn>
                <a:cxn ang="0">
                  <a:pos x="1" y="0"/>
                </a:cxn>
                <a:cxn ang="0">
                  <a:pos x="0" y="2"/>
                </a:cxn>
                <a:cxn ang="0">
                  <a:pos x="0" y="4"/>
                </a:cxn>
                <a:cxn ang="0">
                  <a:pos x="1" y="6"/>
                </a:cxn>
                <a:cxn ang="0">
                  <a:pos x="8" y="6"/>
                </a:cxn>
                <a:cxn ang="0">
                  <a:pos x="9" y="6"/>
                </a:cxn>
                <a:cxn ang="0">
                  <a:pos x="8" y="8"/>
                </a:cxn>
                <a:cxn ang="0">
                  <a:pos x="4" y="10"/>
                </a:cxn>
                <a:cxn ang="0">
                  <a:pos x="3" y="12"/>
                </a:cxn>
                <a:cxn ang="0">
                  <a:pos x="3" y="175"/>
                </a:cxn>
                <a:cxn ang="0">
                  <a:pos x="13" y="178"/>
                </a:cxn>
                <a:cxn ang="0">
                  <a:pos x="23" y="175"/>
                </a:cxn>
                <a:cxn ang="0">
                  <a:pos x="23" y="7"/>
                </a:cxn>
                <a:cxn ang="0">
                  <a:pos x="23" y="6"/>
                </a:cxn>
                <a:cxn ang="0">
                  <a:pos x="24" y="6"/>
                </a:cxn>
                <a:cxn ang="0">
                  <a:pos x="25" y="4"/>
                </a:cxn>
                <a:cxn ang="0">
                  <a:pos x="25" y="2"/>
                </a:cxn>
                <a:cxn ang="0">
                  <a:pos x="24" y="0"/>
                </a:cxn>
              </a:cxnLst>
              <a:rect l="0" t="0" r="r" b="b"/>
              <a:pathLst>
                <a:path w="25" h="178">
                  <a:moveTo>
                    <a:pt x="24" y="0"/>
                  </a:moveTo>
                  <a:cubicBezTo>
                    <a:pt x="1" y="0"/>
                    <a:pt x="1" y="0"/>
                    <a:pt x="1" y="0"/>
                  </a:cubicBezTo>
                  <a:cubicBezTo>
                    <a:pt x="0" y="0"/>
                    <a:pt x="0" y="0"/>
                    <a:pt x="0" y="2"/>
                  </a:cubicBezTo>
                  <a:cubicBezTo>
                    <a:pt x="0" y="4"/>
                    <a:pt x="0" y="4"/>
                    <a:pt x="0" y="4"/>
                  </a:cubicBezTo>
                  <a:cubicBezTo>
                    <a:pt x="0" y="5"/>
                    <a:pt x="0" y="6"/>
                    <a:pt x="1" y="6"/>
                  </a:cubicBezTo>
                  <a:cubicBezTo>
                    <a:pt x="8" y="6"/>
                    <a:pt x="8" y="6"/>
                    <a:pt x="8" y="6"/>
                  </a:cubicBezTo>
                  <a:cubicBezTo>
                    <a:pt x="9" y="6"/>
                    <a:pt x="9" y="6"/>
                    <a:pt x="9" y="6"/>
                  </a:cubicBezTo>
                  <a:cubicBezTo>
                    <a:pt x="9" y="7"/>
                    <a:pt x="8" y="8"/>
                    <a:pt x="8" y="8"/>
                  </a:cubicBezTo>
                  <a:cubicBezTo>
                    <a:pt x="4" y="10"/>
                    <a:pt x="4" y="10"/>
                    <a:pt x="4" y="10"/>
                  </a:cubicBezTo>
                  <a:cubicBezTo>
                    <a:pt x="4" y="10"/>
                    <a:pt x="3" y="11"/>
                    <a:pt x="3" y="12"/>
                  </a:cubicBezTo>
                  <a:cubicBezTo>
                    <a:pt x="3" y="175"/>
                    <a:pt x="3" y="175"/>
                    <a:pt x="3" y="175"/>
                  </a:cubicBezTo>
                  <a:cubicBezTo>
                    <a:pt x="4" y="178"/>
                    <a:pt x="8" y="178"/>
                    <a:pt x="13" y="178"/>
                  </a:cubicBezTo>
                  <a:cubicBezTo>
                    <a:pt x="17" y="178"/>
                    <a:pt x="22" y="178"/>
                    <a:pt x="23" y="175"/>
                  </a:cubicBezTo>
                  <a:cubicBezTo>
                    <a:pt x="23" y="175"/>
                    <a:pt x="22" y="20"/>
                    <a:pt x="23" y="7"/>
                  </a:cubicBezTo>
                  <a:cubicBezTo>
                    <a:pt x="23" y="6"/>
                    <a:pt x="23" y="6"/>
                    <a:pt x="23" y="6"/>
                  </a:cubicBezTo>
                  <a:cubicBezTo>
                    <a:pt x="23" y="6"/>
                    <a:pt x="24" y="6"/>
                    <a:pt x="24" y="6"/>
                  </a:cubicBezTo>
                  <a:cubicBezTo>
                    <a:pt x="25" y="6"/>
                    <a:pt x="25" y="5"/>
                    <a:pt x="25" y="4"/>
                  </a:cubicBezTo>
                  <a:cubicBezTo>
                    <a:pt x="25" y="2"/>
                    <a:pt x="25" y="2"/>
                    <a:pt x="25" y="2"/>
                  </a:cubicBezTo>
                  <a:cubicBezTo>
                    <a:pt x="25" y="1"/>
                    <a:pt x="25" y="0"/>
                    <a:pt x="24" y="0"/>
                  </a:cubicBezTo>
                  <a:close/>
                </a:path>
              </a:pathLst>
            </a:custGeom>
            <a:solidFill>
              <a:srgbClr val="FFFFFF"/>
            </a:solidFill>
            <a:ln w="9525">
              <a:noFill/>
              <a:round/>
              <a:headEnd/>
              <a:tailEnd/>
            </a:ln>
          </p:spPr>
          <p:txBody>
            <a:bodyPr/>
            <a:lstStyle/>
            <a:p>
              <a:pPr>
                <a:defRPr/>
              </a:pPr>
              <a:endParaRPr lang="en-US"/>
            </a:p>
          </p:txBody>
        </p:sp>
        <p:sp>
          <p:nvSpPr>
            <p:cNvPr id="50" name="Freeform 56"/>
            <p:cNvSpPr>
              <a:spLocks/>
            </p:cNvSpPr>
            <p:nvPr userDrawn="1"/>
          </p:nvSpPr>
          <p:spPr bwMode="white">
            <a:xfrm>
              <a:off x="1746" y="576"/>
              <a:ext cx="38" cy="231"/>
            </a:xfrm>
            <a:custGeom>
              <a:avLst/>
              <a:gdLst/>
              <a:ahLst/>
              <a:cxnLst>
                <a:cxn ang="0">
                  <a:pos x="25" y="0"/>
                </a:cxn>
                <a:cxn ang="0">
                  <a:pos x="2" y="0"/>
                </a:cxn>
                <a:cxn ang="0">
                  <a:pos x="0" y="2"/>
                </a:cxn>
                <a:cxn ang="0">
                  <a:pos x="0" y="4"/>
                </a:cxn>
                <a:cxn ang="0">
                  <a:pos x="2" y="6"/>
                </a:cxn>
                <a:cxn ang="0">
                  <a:pos x="9" y="6"/>
                </a:cxn>
                <a:cxn ang="0">
                  <a:pos x="10" y="6"/>
                </a:cxn>
                <a:cxn ang="0">
                  <a:pos x="9" y="8"/>
                </a:cxn>
                <a:cxn ang="0">
                  <a:pos x="5" y="10"/>
                </a:cxn>
                <a:cxn ang="0">
                  <a:pos x="4" y="13"/>
                </a:cxn>
                <a:cxn ang="0">
                  <a:pos x="4" y="159"/>
                </a:cxn>
                <a:cxn ang="0">
                  <a:pos x="14" y="162"/>
                </a:cxn>
                <a:cxn ang="0">
                  <a:pos x="23" y="159"/>
                </a:cxn>
                <a:cxn ang="0">
                  <a:pos x="23" y="7"/>
                </a:cxn>
                <a:cxn ang="0">
                  <a:pos x="24" y="6"/>
                </a:cxn>
                <a:cxn ang="0">
                  <a:pos x="25" y="6"/>
                </a:cxn>
                <a:cxn ang="0">
                  <a:pos x="26" y="5"/>
                </a:cxn>
                <a:cxn ang="0">
                  <a:pos x="26" y="2"/>
                </a:cxn>
                <a:cxn ang="0">
                  <a:pos x="25" y="0"/>
                </a:cxn>
              </a:cxnLst>
              <a:rect l="0" t="0" r="r" b="b"/>
              <a:pathLst>
                <a:path w="26" h="162">
                  <a:moveTo>
                    <a:pt x="25" y="0"/>
                  </a:moveTo>
                  <a:cubicBezTo>
                    <a:pt x="2" y="0"/>
                    <a:pt x="2" y="0"/>
                    <a:pt x="2" y="0"/>
                  </a:cubicBezTo>
                  <a:cubicBezTo>
                    <a:pt x="1" y="0"/>
                    <a:pt x="0" y="1"/>
                    <a:pt x="0" y="2"/>
                  </a:cubicBezTo>
                  <a:cubicBezTo>
                    <a:pt x="0" y="4"/>
                    <a:pt x="0" y="4"/>
                    <a:pt x="0" y="4"/>
                  </a:cubicBezTo>
                  <a:cubicBezTo>
                    <a:pt x="0" y="6"/>
                    <a:pt x="1" y="6"/>
                    <a:pt x="2" y="6"/>
                  </a:cubicBezTo>
                  <a:cubicBezTo>
                    <a:pt x="9" y="6"/>
                    <a:pt x="9" y="6"/>
                    <a:pt x="9" y="6"/>
                  </a:cubicBezTo>
                  <a:cubicBezTo>
                    <a:pt x="10" y="6"/>
                    <a:pt x="10" y="6"/>
                    <a:pt x="10" y="6"/>
                  </a:cubicBezTo>
                  <a:cubicBezTo>
                    <a:pt x="10" y="7"/>
                    <a:pt x="9" y="8"/>
                    <a:pt x="9" y="8"/>
                  </a:cubicBezTo>
                  <a:cubicBezTo>
                    <a:pt x="5" y="10"/>
                    <a:pt x="5" y="10"/>
                    <a:pt x="5" y="10"/>
                  </a:cubicBezTo>
                  <a:cubicBezTo>
                    <a:pt x="5" y="11"/>
                    <a:pt x="4" y="11"/>
                    <a:pt x="4" y="13"/>
                  </a:cubicBezTo>
                  <a:cubicBezTo>
                    <a:pt x="4" y="159"/>
                    <a:pt x="4" y="159"/>
                    <a:pt x="4" y="159"/>
                  </a:cubicBezTo>
                  <a:cubicBezTo>
                    <a:pt x="4" y="162"/>
                    <a:pt x="9" y="162"/>
                    <a:pt x="14" y="162"/>
                  </a:cubicBezTo>
                  <a:cubicBezTo>
                    <a:pt x="18" y="162"/>
                    <a:pt x="23" y="162"/>
                    <a:pt x="23" y="159"/>
                  </a:cubicBezTo>
                  <a:cubicBezTo>
                    <a:pt x="23" y="159"/>
                    <a:pt x="23" y="20"/>
                    <a:pt x="23" y="7"/>
                  </a:cubicBezTo>
                  <a:cubicBezTo>
                    <a:pt x="23" y="6"/>
                    <a:pt x="24" y="6"/>
                    <a:pt x="24" y="6"/>
                  </a:cubicBezTo>
                  <a:cubicBezTo>
                    <a:pt x="24" y="6"/>
                    <a:pt x="25" y="6"/>
                    <a:pt x="25" y="6"/>
                  </a:cubicBezTo>
                  <a:cubicBezTo>
                    <a:pt x="26" y="6"/>
                    <a:pt x="26" y="6"/>
                    <a:pt x="26" y="5"/>
                  </a:cubicBezTo>
                  <a:cubicBezTo>
                    <a:pt x="26" y="2"/>
                    <a:pt x="26" y="2"/>
                    <a:pt x="26" y="2"/>
                  </a:cubicBezTo>
                  <a:cubicBezTo>
                    <a:pt x="26" y="1"/>
                    <a:pt x="26" y="0"/>
                    <a:pt x="25" y="0"/>
                  </a:cubicBezTo>
                  <a:close/>
                </a:path>
              </a:pathLst>
            </a:custGeom>
            <a:solidFill>
              <a:srgbClr val="FFFFFF"/>
            </a:solidFill>
            <a:ln w="9525">
              <a:noFill/>
              <a:round/>
              <a:headEnd/>
              <a:tailEnd/>
            </a:ln>
          </p:spPr>
          <p:txBody>
            <a:bodyPr/>
            <a:lstStyle/>
            <a:p>
              <a:pPr>
                <a:defRPr/>
              </a:pPr>
              <a:endParaRPr lang="en-US"/>
            </a:p>
          </p:txBody>
        </p:sp>
        <p:sp>
          <p:nvSpPr>
            <p:cNvPr id="51" name="Freeform 57"/>
            <p:cNvSpPr>
              <a:spLocks/>
            </p:cNvSpPr>
            <p:nvPr userDrawn="1"/>
          </p:nvSpPr>
          <p:spPr bwMode="white">
            <a:xfrm>
              <a:off x="2347" y="461"/>
              <a:ext cx="318" cy="266"/>
            </a:xfrm>
            <a:custGeom>
              <a:avLst/>
              <a:gdLst/>
              <a:ahLst/>
              <a:cxnLst>
                <a:cxn ang="0">
                  <a:pos x="222" y="0"/>
                </a:cxn>
                <a:cxn ang="0">
                  <a:pos x="222" y="5"/>
                </a:cxn>
                <a:cxn ang="0">
                  <a:pos x="196" y="32"/>
                </a:cxn>
                <a:cxn ang="0">
                  <a:pos x="196" y="111"/>
                </a:cxn>
                <a:cxn ang="0">
                  <a:pos x="109" y="186"/>
                </a:cxn>
                <a:cxn ang="0">
                  <a:pos x="25" y="113"/>
                </a:cxn>
                <a:cxn ang="0">
                  <a:pos x="25" y="27"/>
                </a:cxn>
                <a:cxn ang="0">
                  <a:pos x="0" y="5"/>
                </a:cxn>
                <a:cxn ang="0">
                  <a:pos x="0" y="0"/>
                </a:cxn>
                <a:cxn ang="0">
                  <a:pos x="75" y="0"/>
                </a:cxn>
                <a:cxn ang="0">
                  <a:pos x="75" y="5"/>
                </a:cxn>
                <a:cxn ang="0">
                  <a:pos x="72" y="5"/>
                </a:cxn>
                <a:cxn ang="0">
                  <a:pos x="49" y="27"/>
                </a:cxn>
                <a:cxn ang="0">
                  <a:pos x="49" y="108"/>
                </a:cxn>
                <a:cxn ang="0">
                  <a:pos x="116" y="171"/>
                </a:cxn>
                <a:cxn ang="0">
                  <a:pos x="182" y="108"/>
                </a:cxn>
                <a:cxn ang="0">
                  <a:pos x="182" y="40"/>
                </a:cxn>
                <a:cxn ang="0">
                  <a:pos x="154" y="5"/>
                </a:cxn>
                <a:cxn ang="0">
                  <a:pos x="154" y="0"/>
                </a:cxn>
                <a:cxn ang="0">
                  <a:pos x="222" y="0"/>
                </a:cxn>
              </a:cxnLst>
              <a:rect l="0" t="0" r="r" b="b"/>
              <a:pathLst>
                <a:path w="222" h="186">
                  <a:moveTo>
                    <a:pt x="222" y="0"/>
                  </a:moveTo>
                  <a:cubicBezTo>
                    <a:pt x="222" y="5"/>
                    <a:pt x="222" y="5"/>
                    <a:pt x="222" y="5"/>
                  </a:cubicBezTo>
                  <a:cubicBezTo>
                    <a:pt x="203" y="6"/>
                    <a:pt x="196" y="14"/>
                    <a:pt x="196" y="32"/>
                  </a:cubicBezTo>
                  <a:cubicBezTo>
                    <a:pt x="196" y="111"/>
                    <a:pt x="196" y="111"/>
                    <a:pt x="196" y="111"/>
                  </a:cubicBezTo>
                  <a:cubicBezTo>
                    <a:pt x="196" y="147"/>
                    <a:pt x="173" y="186"/>
                    <a:pt x="109" y="186"/>
                  </a:cubicBezTo>
                  <a:cubicBezTo>
                    <a:pt x="54" y="186"/>
                    <a:pt x="25" y="154"/>
                    <a:pt x="25" y="113"/>
                  </a:cubicBezTo>
                  <a:cubicBezTo>
                    <a:pt x="25" y="27"/>
                    <a:pt x="25" y="27"/>
                    <a:pt x="25" y="27"/>
                  </a:cubicBezTo>
                  <a:cubicBezTo>
                    <a:pt x="25" y="9"/>
                    <a:pt x="20" y="6"/>
                    <a:pt x="0" y="5"/>
                  </a:cubicBezTo>
                  <a:cubicBezTo>
                    <a:pt x="0" y="0"/>
                    <a:pt x="0" y="0"/>
                    <a:pt x="0" y="0"/>
                  </a:cubicBezTo>
                  <a:cubicBezTo>
                    <a:pt x="75" y="0"/>
                    <a:pt x="75" y="0"/>
                    <a:pt x="75" y="0"/>
                  </a:cubicBezTo>
                  <a:cubicBezTo>
                    <a:pt x="75" y="5"/>
                    <a:pt x="75" y="5"/>
                    <a:pt x="75" y="5"/>
                  </a:cubicBezTo>
                  <a:cubicBezTo>
                    <a:pt x="72" y="5"/>
                    <a:pt x="72" y="5"/>
                    <a:pt x="72" y="5"/>
                  </a:cubicBezTo>
                  <a:cubicBezTo>
                    <a:pt x="56" y="5"/>
                    <a:pt x="49" y="10"/>
                    <a:pt x="49" y="27"/>
                  </a:cubicBezTo>
                  <a:cubicBezTo>
                    <a:pt x="49" y="108"/>
                    <a:pt x="49" y="108"/>
                    <a:pt x="49" y="108"/>
                  </a:cubicBezTo>
                  <a:cubicBezTo>
                    <a:pt x="49" y="147"/>
                    <a:pt x="72" y="171"/>
                    <a:pt x="116" y="171"/>
                  </a:cubicBezTo>
                  <a:cubicBezTo>
                    <a:pt x="149" y="171"/>
                    <a:pt x="182" y="157"/>
                    <a:pt x="182" y="108"/>
                  </a:cubicBezTo>
                  <a:cubicBezTo>
                    <a:pt x="182" y="40"/>
                    <a:pt x="182" y="40"/>
                    <a:pt x="182" y="40"/>
                  </a:cubicBezTo>
                  <a:cubicBezTo>
                    <a:pt x="182" y="12"/>
                    <a:pt x="178" y="7"/>
                    <a:pt x="154" y="5"/>
                  </a:cubicBezTo>
                  <a:cubicBezTo>
                    <a:pt x="154" y="0"/>
                    <a:pt x="154" y="0"/>
                    <a:pt x="154" y="0"/>
                  </a:cubicBezTo>
                  <a:lnTo>
                    <a:pt x="222" y="0"/>
                  </a:lnTo>
                  <a:close/>
                </a:path>
              </a:pathLst>
            </a:custGeom>
            <a:solidFill>
              <a:srgbClr val="FFFFFF"/>
            </a:solidFill>
            <a:ln w="9525">
              <a:noFill/>
              <a:round/>
              <a:headEnd/>
              <a:tailEnd/>
            </a:ln>
          </p:spPr>
          <p:txBody>
            <a:bodyPr/>
            <a:lstStyle/>
            <a:p>
              <a:pPr>
                <a:defRPr/>
              </a:pPr>
              <a:endParaRPr lang="en-US"/>
            </a:p>
          </p:txBody>
        </p:sp>
        <p:sp>
          <p:nvSpPr>
            <p:cNvPr id="52" name="Freeform 58"/>
            <p:cNvSpPr>
              <a:spLocks/>
            </p:cNvSpPr>
            <p:nvPr userDrawn="1"/>
          </p:nvSpPr>
          <p:spPr bwMode="white">
            <a:xfrm>
              <a:off x="2658" y="461"/>
              <a:ext cx="320" cy="263"/>
            </a:xfrm>
            <a:custGeom>
              <a:avLst/>
              <a:gdLst/>
              <a:ahLst/>
              <a:cxnLst>
                <a:cxn ang="0">
                  <a:pos x="190" y="184"/>
                </a:cxn>
                <a:cxn ang="0">
                  <a:pos x="38" y="25"/>
                </a:cxn>
                <a:cxn ang="0">
                  <a:pos x="38" y="151"/>
                </a:cxn>
                <a:cxn ang="0">
                  <a:pos x="68" y="176"/>
                </a:cxn>
                <a:cxn ang="0">
                  <a:pos x="68" y="182"/>
                </a:cxn>
                <a:cxn ang="0">
                  <a:pos x="0" y="182"/>
                </a:cxn>
                <a:cxn ang="0">
                  <a:pos x="0" y="176"/>
                </a:cxn>
                <a:cxn ang="0">
                  <a:pos x="1" y="176"/>
                </a:cxn>
                <a:cxn ang="0">
                  <a:pos x="25" y="156"/>
                </a:cxn>
                <a:cxn ang="0">
                  <a:pos x="25" y="13"/>
                </a:cxn>
                <a:cxn ang="0">
                  <a:pos x="1" y="5"/>
                </a:cxn>
                <a:cxn ang="0">
                  <a:pos x="1" y="0"/>
                </a:cxn>
                <a:cxn ang="0">
                  <a:pos x="47" y="0"/>
                </a:cxn>
                <a:cxn ang="0">
                  <a:pos x="184" y="143"/>
                </a:cxn>
                <a:cxn ang="0">
                  <a:pos x="184" y="27"/>
                </a:cxn>
                <a:cxn ang="0">
                  <a:pos x="155" y="5"/>
                </a:cxn>
                <a:cxn ang="0">
                  <a:pos x="155" y="0"/>
                </a:cxn>
                <a:cxn ang="0">
                  <a:pos x="224" y="0"/>
                </a:cxn>
                <a:cxn ang="0">
                  <a:pos x="224" y="5"/>
                </a:cxn>
                <a:cxn ang="0">
                  <a:pos x="197" y="21"/>
                </a:cxn>
                <a:cxn ang="0">
                  <a:pos x="197" y="184"/>
                </a:cxn>
                <a:cxn ang="0">
                  <a:pos x="190" y="184"/>
                </a:cxn>
              </a:cxnLst>
              <a:rect l="0" t="0" r="r" b="b"/>
              <a:pathLst>
                <a:path w="224" h="184">
                  <a:moveTo>
                    <a:pt x="190" y="184"/>
                  </a:moveTo>
                  <a:cubicBezTo>
                    <a:pt x="38" y="25"/>
                    <a:pt x="38" y="25"/>
                    <a:pt x="38" y="25"/>
                  </a:cubicBezTo>
                  <a:cubicBezTo>
                    <a:pt x="38" y="151"/>
                    <a:pt x="38" y="151"/>
                    <a:pt x="38" y="151"/>
                  </a:cubicBezTo>
                  <a:cubicBezTo>
                    <a:pt x="38" y="172"/>
                    <a:pt x="43" y="176"/>
                    <a:pt x="68" y="176"/>
                  </a:cubicBezTo>
                  <a:cubicBezTo>
                    <a:pt x="68" y="182"/>
                    <a:pt x="68" y="182"/>
                    <a:pt x="68" y="182"/>
                  </a:cubicBezTo>
                  <a:cubicBezTo>
                    <a:pt x="0" y="182"/>
                    <a:pt x="0" y="182"/>
                    <a:pt x="0" y="182"/>
                  </a:cubicBezTo>
                  <a:cubicBezTo>
                    <a:pt x="0" y="176"/>
                    <a:pt x="0" y="176"/>
                    <a:pt x="0" y="176"/>
                  </a:cubicBezTo>
                  <a:cubicBezTo>
                    <a:pt x="1" y="176"/>
                    <a:pt x="1" y="176"/>
                    <a:pt x="1" y="176"/>
                  </a:cubicBezTo>
                  <a:cubicBezTo>
                    <a:pt x="19" y="176"/>
                    <a:pt x="25" y="170"/>
                    <a:pt x="25" y="156"/>
                  </a:cubicBezTo>
                  <a:cubicBezTo>
                    <a:pt x="25" y="13"/>
                    <a:pt x="25" y="13"/>
                    <a:pt x="25" y="13"/>
                  </a:cubicBezTo>
                  <a:cubicBezTo>
                    <a:pt x="19" y="8"/>
                    <a:pt x="11" y="6"/>
                    <a:pt x="1" y="5"/>
                  </a:cubicBezTo>
                  <a:cubicBezTo>
                    <a:pt x="1" y="0"/>
                    <a:pt x="1" y="0"/>
                    <a:pt x="1" y="0"/>
                  </a:cubicBezTo>
                  <a:cubicBezTo>
                    <a:pt x="47" y="0"/>
                    <a:pt x="47" y="0"/>
                    <a:pt x="47" y="0"/>
                  </a:cubicBezTo>
                  <a:cubicBezTo>
                    <a:pt x="184" y="143"/>
                    <a:pt x="184" y="143"/>
                    <a:pt x="184" y="143"/>
                  </a:cubicBezTo>
                  <a:cubicBezTo>
                    <a:pt x="184" y="27"/>
                    <a:pt x="184" y="27"/>
                    <a:pt x="184" y="27"/>
                  </a:cubicBezTo>
                  <a:cubicBezTo>
                    <a:pt x="184" y="9"/>
                    <a:pt x="179" y="6"/>
                    <a:pt x="155" y="5"/>
                  </a:cubicBezTo>
                  <a:cubicBezTo>
                    <a:pt x="155" y="0"/>
                    <a:pt x="155" y="0"/>
                    <a:pt x="155" y="0"/>
                  </a:cubicBezTo>
                  <a:cubicBezTo>
                    <a:pt x="224" y="0"/>
                    <a:pt x="224" y="0"/>
                    <a:pt x="224" y="0"/>
                  </a:cubicBezTo>
                  <a:cubicBezTo>
                    <a:pt x="224" y="5"/>
                    <a:pt x="224" y="5"/>
                    <a:pt x="224" y="5"/>
                  </a:cubicBezTo>
                  <a:cubicBezTo>
                    <a:pt x="202" y="5"/>
                    <a:pt x="197" y="9"/>
                    <a:pt x="197" y="21"/>
                  </a:cubicBezTo>
                  <a:cubicBezTo>
                    <a:pt x="197" y="184"/>
                    <a:pt x="197" y="184"/>
                    <a:pt x="197" y="184"/>
                  </a:cubicBezTo>
                  <a:lnTo>
                    <a:pt x="190" y="184"/>
                  </a:lnTo>
                  <a:close/>
                </a:path>
              </a:pathLst>
            </a:custGeom>
            <a:solidFill>
              <a:srgbClr val="FFFFFF"/>
            </a:solidFill>
            <a:ln w="9525">
              <a:noFill/>
              <a:round/>
              <a:headEnd/>
              <a:tailEnd/>
            </a:ln>
          </p:spPr>
          <p:txBody>
            <a:bodyPr/>
            <a:lstStyle/>
            <a:p>
              <a:pPr>
                <a:defRPr/>
              </a:pPr>
              <a:endParaRPr lang="en-US"/>
            </a:p>
          </p:txBody>
        </p:sp>
        <p:sp>
          <p:nvSpPr>
            <p:cNvPr id="53" name="Freeform 59"/>
            <p:cNvSpPr>
              <a:spLocks/>
            </p:cNvSpPr>
            <p:nvPr userDrawn="1"/>
          </p:nvSpPr>
          <p:spPr bwMode="white">
            <a:xfrm>
              <a:off x="2980" y="455"/>
              <a:ext cx="266" cy="272"/>
            </a:xfrm>
            <a:custGeom>
              <a:avLst/>
              <a:gdLst/>
              <a:ahLst/>
              <a:cxnLst>
                <a:cxn ang="0">
                  <a:pos x="173" y="52"/>
                </a:cxn>
                <a:cxn ang="0">
                  <a:pos x="106" y="7"/>
                </a:cxn>
                <a:cxn ang="0">
                  <a:pos x="27" y="91"/>
                </a:cxn>
                <a:cxn ang="0">
                  <a:pos x="110" y="183"/>
                </a:cxn>
                <a:cxn ang="0">
                  <a:pos x="181" y="140"/>
                </a:cxn>
                <a:cxn ang="0">
                  <a:pos x="186" y="140"/>
                </a:cxn>
                <a:cxn ang="0">
                  <a:pos x="168" y="182"/>
                </a:cxn>
                <a:cxn ang="0">
                  <a:pos x="102" y="190"/>
                </a:cxn>
                <a:cxn ang="0">
                  <a:pos x="0" y="97"/>
                </a:cxn>
                <a:cxn ang="0">
                  <a:pos x="105" y="0"/>
                </a:cxn>
                <a:cxn ang="0">
                  <a:pos x="166" y="11"/>
                </a:cxn>
                <a:cxn ang="0">
                  <a:pos x="172" y="9"/>
                </a:cxn>
                <a:cxn ang="0">
                  <a:pos x="176" y="9"/>
                </a:cxn>
                <a:cxn ang="0">
                  <a:pos x="179" y="52"/>
                </a:cxn>
                <a:cxn ang="0">
                  <a:pos x="173" y="52"/>
                </a:cxn>
              </a:cxnLst>
              <a:rect l="0" t="0" r="r" b="b"/>
              <a:pathLst>
                <a:path w="186" h="190">
                  <a:moveTo>
                    <a:pt x="173" y="52"/>
                  </a:moveTo>
                  <a:cubicBezTo>
                    <a:pt x="163" y="25"/>
                    <a:pt x="138" y="7"/>
                    <a:pt x="106" y="7"/>
                  </a:cubicBezTo>
                  <a:cubicBezTo>
                    <a:pt x="58" y="7"/>
                    <a:pt x="27" y="42"/>
                    <a:pt x="27" y="91"/>
                  </a:cubicBezTo>
                  <a:cubicBezTo>
                    <a:pt x="27" y="144"/>
                    <a:pt x="65" y="183"/>
                    <a:pt x="110" y="183"/>
                  </a:cubicBezTo>
                  <a:cubicBezTo>
                    <a:pt x="133" y="183"/>
                    <a:pt x="161" y="175"/>
                    <a:pt x="181" y="140"/>
                  </a:cubicBezTo>
                  <a:cubicBezTo>
                    <a:pt x="186" y="140"/>
                    <a:pt x="186" y="140"/>
                    <a:pt x="186" y="140"/>
                  </a:cubicBezTo>
                  <a:cubicBezTo>
                    <a:pt x="183" y="153"/>
                    <a:pt x="175" y="171"/>
                    <a:pt x="168" y="182"/>
                  </a:cubicBezTo>
                  <a:cubicBezTo>
                    <a:pt x="149" y="180"/>
                    <a:pt x="136" y="190"/>
                    <a:pt x="102" y="190"/>
                  </a:cubicBezTo>
                  <a:cubicBezTo>
                    <a:pt x="43" y="190"/>
                    <a:pt x="0" y="151"/>
                    <a:pt x="0" y="97"/>
                  </a:cubicBezTo>
                  <a:cubicBezTo>
                    <a:pt x="0" y="40"/>
                    <a:pt x="44" y="0"/>
                    <a:pt x="105" y="0"/>
                  </a:cubicBezTo>
                  <a:cubicBezTo>
                    <a:pt x="142" y="0"/>
                    <a:pt x="157" y="11"/>
                    <a:pt x="166" y="11"/>
                  </a:cubicBezTo>
                  <a:cubicBezTo>
                    <a:pt x="170" y="11"/>
                    <a:pt x="171" y="10"/>
                    <a:pt x="172" y="9"/>
                  </a:cubicBezTo>
                  <a:cubicBezTo>
                    <a:pt x="176" y="9"/>
                    <a:pt x="176" y="9"/>
                    <a:pt x="176" y="9"/>
                  </a:cubicBezTo>
                  <a:cubicBezTo>
                    <a:pt x="179" y="52"/>
                    <a:pt x="179" y="52"/>
                    <a:pt x="179" y="52"/>
                  </a:cubicBezTo>
                  <a:lnTo>
                    <a:pt x="173" y="52"/>
                  </a:lnTo>
                  <a:close/>
                </a:path>
              </a:pathLst>
            </a:custGeom>
            <a:solidFill>
              <a:srgbClr val="FFFFFF"/>
            </a:solidFill>
            <a:ln w="9525">
              <a:noFill/>
              <a:round/>
              <a:headEnd/>
              <a:tailEnd/>
            </a:ln>
          </p:spPr>
          <p:txBody>
            <a:bodyPr/>
            <a:lstStyle/>
            <a:p>
              <a:pPr>
                <a:defRPr/>
              </a:pPr>
              <a:endParaRPr lang="en-US"/>
            </a:p>
          </p:txBody>
        </p:sp>
      </p:grpSp>
      <p:sp>
        <p:nvSpPr>
          <p:cNvPr id="32770" name="Rectangle 2"/>
          <p:cNvSpPr>
            <a:spLocks noGrp="1" noChangeArrowheads="1"/>
          </p:cNvSpPr>
          <p:nvPr>
            <p:ph type="ctrTitle"/>
          </p:nvPr>
        </p:nvSpPr>
        <p:spPr bwMode="auto">
          <a:xfrm>
            <a:off x="0" y="3178175"/>
            <a:ext cx="9144000" cy="1470025"/>
          </a:xfrm>
          <a:effectLst/>
        </p:spPr>
        <p:txBody>
          <a:bodyPr/>
          <a:lstStyle>
            <a:lvl1pPr algn="ctr">
              <a:defRPr sz="4800">
                <a:solidFill>
                  <a:srgbClr val="336699"/>
                </a:solidFill>
              </a:defRPr>
            </a:lvl1pPr>
          </a:lstStyle>
          <a:p>
            <a:r>
              <a:rPr lang="en-US" smtClean="0"/>
              <a:t>Click to edit Master title style</a:t>
            </a:r>
            <a:endParaRPr lang="en-US"/>
          </a:p>
        </p:txBody>
      </p:sp>
      <p:sp>
        <p:nvSpPr>
          <p:cNvPr id="32771" name="Rectangle 3"/>
          <p:cNvSpPr>
            <a:spLocks noGrp="1" noChangeArrowheads="1"/>
          </p:cNvSpPr>
          <p:nvPr>
            <p:ph type="subTitle" idx="1"/>
          </p:nvPr>
        </p:nvSpPr>
        <p:spPr bwMode="gray">
          <a:xfrm>
            <a:off x="0" y="4957763"/>
            <a:ext cx="9144000" cy="1814512"/>
          </a:xfrm>
        </p:spPr>
        <p:txBody>
          <a:bodyPr/>
          <a:lstStyle>
            <a:lvl1pPr marL="0" indent="0" algn="ctr">
              <a:lnSpc>
                <a:spcPct val="85000"/>
              </a:lnSpc>
              <a:spcBef>
                <a:spcPct val="0"/>
              </a:spcBef>
              <a:spcAft>
                <a:spcPct val="0"/>
              </a:spcAft>
              <a:buFont typeface="Wingdings" pitchFamily="2" charset="2"/>
              <a:buNone/>
              <a:defRPr sz="2800">
                <a:solidFill>
                  <a:srgbClr val="5F5F5F"/>
                </a:solidFill>
              </a:defRPr>
            </a:lvl1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5125" y="47625"/>
            <a:ext cx="2085975" cy="6078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7625"/>
            <a:ext cx="6105525" cy="6078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66838"/>
            <a:ext cx="2057400" cy="4759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366838"/>
            <a:ext cx="6019800" cy="47593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image" Target="../media/image2.png"/><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image" Target="../media/image1.png"/><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4" Type="http://schemas.openxmlformats.org/officeDocument/2006/relationships/image" Target="../media/image4.png"/><Relationship Id="rId4" Type="http://schemas.openxmlformats.org/officeDocument/2006/relationships/slideLayout" Target="../slideLayouts/slideLayout15.xml"/><Relationship Id="rId7" Type="http://schemas.openxmlformats.org/officeDocument/2006/relationships/slideLayout" Target="../slideLayouts/slideLayout18.xml"/><Relationship Id="rId11" Type="http://schemas.openxmlformats.org/officeDocument/2006/relationships/slideLayout" Target="../slideLayouts/slideLayout2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8" Type="http://schemas.openxmlformats.org/officeDocument/2006/relationships/slideLayout" Target="../slideLayouts/slideLayout19.xml"/><Relationship Id="rId13" Type="http://schemas.openxmlformats.org/officeDocument/2006/relationships/image" Target="../media/image3.png"/><Relationship Id="rId10" Type="http://schemas.openxmlformats.org/officeDocument/2006/relationships/slideLayout" Target="../slideLayouts/slideLayout21.xml"/><Relationship Id="rId5"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3.xml"/><Relationship Id="rId9" Type="http://schemas.openxmlformats.org/officeDocument/2006/relationships/slideLayout" Target="../slideLayouts/slideLayout20.xml"/><Relationship Id="rId3"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14" Type="http://schemas.openxmlformats.org/officeDocument/2006/relationships/image" Target="../media/image2.png"/><Relationship Id="rId4" Type="http://schemas.openxmlformats.org/officeDocument/2006/relationships/slideLayout" Target="../slideLayouts/slideLayout26.xml"/><Relationship Id="rId7" Type="http://schemas.openxmlformats.org/officeDocument/2006/relationships/slideLayout" Target="../slideLayouts/slideLayout29.xml"/><Relationship Id="rId11" Type="http://schemas.openxmlformats.org/officeDocument/2006/relationships/slideLayout" Target="../slideLayouts/slideLayout3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8" Type="http://schemas.openxmlformats.org/officeDocument/2006/relationships/slideLayout" Target="../slideLayouts/slideLayout30.xml"/><Relationship Id="rId13" Type="http://schemas.openxmlformats.org/officeDocument/2006/relationships/image" Target="../media/image1.png"/><Relationship Id="rId10" Type="http://schemas.openxmlformats.org/officeDocument/2006/relationships/slideLayout" Target="../slideLayouts/slideLayout32.xml"/><Relationship Id="rId5"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4.xml"/><Relationship Id="rId9" Type="http://schemas.openxmlformats.org/officeDocument/2006/relationships/slideLayout" Target="../slideLayouts/slideLayout31.xml"/><Relationship Id="rId3"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55359" name="Line 63"/>
          <p:cNvSpPr>
            <a:spLocks noChangeShapeType="1"/>
          </p:cNvSpPr>
          <p:nvPr/>
        </p:nvSpPr>
        <p:spPr bwMode="gray">
          <a:xfrm>
            <a:off x="0" y="6483350"/>
            <a:ext cx="9144000" cy="0"/>
          </a:xfrm>
          <a:prstGeom prst="line">
            <a:avLst/>
          </a:prstGeom>
          <a:noFill/>
          <a:ln w="12700">
            <a:solidFill>
              <a:srgbClr val="969696"/>
            </a:solidFill>
            <a:round/>
            <a:headEnd/>
            <a:tailEnd/>
          </a:ln>
          <a:effectLst/>
        </p:spPr>
        <p:txBody>
          <a:bodyPr/>
          <a:lstStyle/>
          <a:p>
            <a:pPr>
              <a:defRPr/>
            </a:pPr>
            <a:endParaRPr lang="en-US"/>
          </a:p>
        </p:txBody>
      </p:sp>
      <p:pic>
        <p:nvPicPr>
          <p:cNvPr id="7171" name="Picture 62" descr="its_bkgd_bwtitle"/>
          <p:cNvPicPr>
            <a:picLocks noChangeAspect="1" noChangeArrowheads="1"/>
          </p:cNvPicPr>
          <p:nvPr/>
        </p:nvPicPr>
        <p:blipFill>
          <a:blip r:embed="rId13" cstate="print"/>
          <a:srcRect t="3342"/>
          <a:stretch>
            <a:fillRect/>
          </a:stretch>
        </p:blipFill>
        <p:spPr bwMode="auto">
          <a:xfrm>
            <a:off x="0" y="0"/>
            <a:ext cx="9144000" cy="4316413"/>
          </a:xfrm>
          <a:prstGeom prst="rect">
            <a:avLst/>
          </a:prstGeom>
          <a:noFill/>
          <a:ln w="9525">
            <a:noFill/>
            <a:miter lim="800000"/>
            <a:headEnd/>
            <a:tailEnd/>
          </a:ln>
        </p:spPr>
      </p:pic>
      <p:pic>
        <p:nvPicPr>
          <p:cNvPr id="7172" name="Picture 8" descr="its_bkgd_khaki_div"/>
          <p:cNvPicPr>
            <a:picLocks noChangeAspect="1" noChangeArrowheads="1"/>
          </p:cNvPicPr>
          <p:nvPr/>
        </p:nvPicPr>
        <p:blipFill>
          <a:blip r:embed="rId14" cstate="print"/>
          <a:srcRect/>
          <a:stretch>
            <a:fillRect/>
          </a:stretch>
        </p:blipFill>
        <p:spPr bwMode="hidden">
          <a:xfrm>
            <a:off x="0" y="0"/>
            <a:ext cx="9144000" cy="6858000"/>
          </a:xfrm>
          <a:prstGeom prst="rect">
            <a:avLst/>
          </a:prstGeom>
          <a:noFill/>
          <a:ln w="9525">
            <a:noFill/>
            <a:miter lim="800000"/>
            <a:headEnd/>
            <a:tailEnd/>
          </a:ln>
        </p:spPr>
      </p:pic>
      <p:sp>
        <p:nvSpPr>
          <p:cNvPr id="55298" name="Rectangle 2"/>
          <p:cNvSpPr>
            <a:spLocks noGrp="1" noChangeArrowheads="1"/>
          </p:cNvSpPr>
          <p:nvPr>
            <p:ph type="title"/>
          </p:nvPr>
        </p:nvSpPr>
        <p:spPr bwMode="white">
          <a:xfrm>
            <a:off x="457200" y="1366838"/>
            <a:ext cx="8229600" cy="1143000"/>
          </a:xfrm>
          <a:prstGeom prst="rect">
            <a:avLst/>
          </a:prstGeom>
          <a:noFill/>
          <a:ln w="9525">
            <a:noFill/>
            <a:miter lim="800000"/>
            <a:headEnd/>
            <a:tailEnd/>
          </a:ln>
          <a:effectLst>
            <a:outerShdw dist="35921" dir="2700000" algn="ctr" rotWithShape="0">
              <a:srgbClr val="336699"/>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p:timing>
    <p:tnLst>
      <p:par>
        <p:cTn id="1" dur="indefinite" restart="never" nodeType="tmRoot"/>
      </p:par>
    </p:tnLst>
  </p:timing>
  <p:txStyles>
    <p:titleStyle>
      <a:lvl1pPr algn="ctr" rtl="0" eaLnBrk="0" fontAlgn="base" hangingPunct="0">
        <a:spcBef>
          <a:spcPct val="0"/>
        </a:spcBef>
        <a:spcAft>
          <a:spcPct val="0"/>
        </a:spcAft>
        <a:defRPr sz="3600" b="1">
          <a:solidFill>
            <a:srgbClr val="FFFF66"/>
          </a:solidFill>
          <a:latin typeface="+mj-lt"/>
          <a:ea typeface="+mj-ea"/>
          <a:cs typeface="+mj-cs"/>
        </a:defRPr>
      </a:lvl1pPr>
      <a:lvl2pPr algn="ctr" rtl="0" eaLnBrk="0" fontAlgn="base" hangingPunct="0">
        <a:spcBef>
          <a:spcPct val="0"/>
        </a:spcBef>
        <a:spcAft>
          <a:spcPct val="0"/>
        </a:spcAft>
        <a:defRPr sz="3600" b="1">
          <a:solidFill>
            <a:srgbClr val="FFFF66"/>
          </a:solidFill>
          <a:latin typeface="Trebuchet MS" pitchFamily="34" charset="0"/>
          <a:cs typeface="Arial" charset="0"/>
        </a:defRPr>
      </a:lvl2pPr>
      <a:lvl3pPr algn="ctr" rtl="0" eaLnBrk="0" fontAlgn="base" hangingPunct="0">
        <a:spcBef>
          <a:spcPct val="0"/>
        </a:spcBef>
        <a:spcAft>
          <a:spcPct val="0"/>
        </a:spcAft>
        <a:defRPr sz="3600" b="1">
          <a:solidFill>
            <a:srgbClr val="FFFF66"/>
          </a:solidFill>
          <a:latin typeface="Trebuchet MS" pitchFamily="34" charset="0"/>
          <a:cs typeface="Arial" charset="0"/>
        </a:defRPr>
      </a:lvl3pPr>
      <a:lvl4pPr algn="ctr" rtl="0" eaLnBrk="0" fontAlgn="base" hangingPunct="0">
        <a:spcBef>
          <a:spcPct val="0"/>
        </a:spcBef>
        <a:spcAft>
          <a:spcPct val="0"/>
        </a:spcAft>
        <a:defRPr sz="3600" b="1">
          <a:solidFill>
            <a:srgbClr val="FFFF66"/>
          </a:solidFill>
          <a:latin typeface="Trebuchet MS" pitchFamily="34" charset="0"/>
          <a:cs typeface="Arial" charset="0"/>
        </a:defRPr>
      </a:lvl4pPr>
      <a:lvl5pPr algn="ctr" rtl="0" eaLnBrk="0" fontAlgn="base" hangingPunct="0">
        <a:spcBef>
          <a:spcPct val="0"/>
        </a:spcBef>
        <a:spcAft>
          <a:spcPct val="0"/>
        </a:spcAft>
        <a:defRPr sz="3600" b="1">
          <a:solidFill>
            <a:srgbClr val="FFFF66"/>
          </a:solidFill>
          <a:latin typeface="Trebuchet MS" pitchFamily="34" charset="0"/>
          <a:cs typeface="Arial" charset="0"/>
        </a:defRPr>
      </a:lvl5pPr>
      <a:lvl6pPr marL="457200" algn="ctr" rtl="0" fontAlgn="base">
        <a:spcBef>
          <a:spcPct val="0"/>
        </a:spcBef>
        <a:spcAft>
          <a:spcPct val="0"/>
        </a:spcAft>
        <a:defRPr sz="3600" b="1">
          <a:solidFill>
            <a:srgbClr val="FFFF66"/>
          </a:solidFill>
          <a:latin typeface="Trebuchet MS" pitchFamily="34" charset="0"/>
          <a:cs typeface="Arial" charset="0"/>
        </a:defRPr>
      </a:lvl6pPr>
      <a:lvl7pPr marL="914400" algn="ctr" rtl="0" fontAlgn="base">
        <a:spcBef>
          <a:spcPct val="0"/>
        </a:spcBef>
        <a:spcAft>
          <a:spcPct val="0"/>
        </a:spcAft>
        <a:defRPr sz="3600" b="1">
          <a:solidFill>
            <a:srgbClr val="FFFF66"/>
          </a:solidFill>
          <a:latin typeface="Trebuchet MS" pitchFamily="34" charset="0"/>
          <a:cs typeface="Arial" charset="0"/>
        </a:defRPr>
      </a:lvl7pPr>
      <a:lvl8pPr marL="1371600" algn="ctr" rtl="0" fontAlgn="base">
        <a:spcBef>
          <a:spcPct val="0"/>
        </a:spcBef>
        <a:spcAft>
          <a:spcPct val="0"/>
        </a:spcAft>
        <a:defRPr sz="3600" b="1">
          <a:solidFill>
            <a:srgbClr val="FFFF66"/>
          </a:solidFill>
          <a:latin typeface="Trebuchet MS" pitchFamily="34" charset="0"/>
          <a:cs typeface="Arial" charset="0"/>
        </a:defRPr>
      </a:lvl8pPr>
      <a:lvl9pPr marL="1828800" algn="ctr" rtl="0" fontAlgn="base">
        <a:spcBef>
          <a:spcPct val="0"/>
        </a:spcBef>
        <a:spcAft>
          <a:spcPct val="0"/>
        </a:spcAft>
        <a:defRPr sz="3600" b="1">
          <a:solidFill>
            <a:srgbClr val="FFFF66"/>
          </a:solidFill>
          <a:latin typeface="Trebuchet MS"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rgbClr val="EFEFE7"/>
        </a:solidFill>
        <a:effectLst/>
      </p:bgPr>
    </p:bg>
    <p:spTree>
      <p:nvGrpSpPr>
        <p:cNvPr id="1" name=""/>
        <p:cNvGrpSpPr/>
        <p:nvPr/>
      </p:nvGrpSpPr>
      <p:grpSpPr>
        <a:xfrm>
          <a:off x="0" y="0"/>
          <a:ext cx="0" cy="0"/>
          <a:chOff x="0" y="0"/>
          <a:chExt cx="0" cy="0"/>
        </a:xfrm>
      </p:grpSpPr>
      <p:sp>
        <p:nvSpPr>
          <p:cNvPr id="1088" name="Line 64"/>
          <p:cNvSpPr>
            <a:spLocks noChangeShapeType="1"/>
          </p:cNvSpPr>
          <p:nvPr/>
        </p:nvSpPr>
        <p:spPr bwMode="gray">
          <a:xfrm>
            <a:off x="0" y="6483350"/>
            <a:ext cx="9144000" cy="0"/>
          </a:xfrm>
          <a:prstGeom prst="line">
            <a:avLst/>
          </a:prstGeom>
          <a:noFill/>
          <a:ln w="12700">
            <a:solidFill>
              <a:srgbClr val="969696"/>
            </a:solidFill>
            <a:round/>
            <a:headEnd/>
            <a:tailEnd/>
          </a:ln>
          <a:effectLst/>
        </p:spPr>
        <p:txBody>
          <a:bodyPr/>
          <a:lstStyle/>
          <a:p>
            <a:pPr>
              <a:defRPr/>
            </a:pPr>
            <a:endParaRPr lang="en-US"/>
          </a:p>
        </p:txBody>
      </p:sp>
      <p:pic>
        <p:nvPicPr>
          <p:cNvPr id="8195" name="Picture 63" descr="its_bkgd_bw"/>
          <p:cNvPicPr>
            <a:picLocks noChangeAspect="1" noChangeArrowheads="1"/>
          </p:cNvPicPr>
          <p:nvPr/>
        </p:nvPicPr>
        <p:blipFill>
          <a:blip r:embed="rId13" cstate="print"/>
          <a:srcRect/>
          <a:stretch>
            <a:fillRect/>
          </a:stretch>
        </p:blipFill>
        <p:spPr bwMode="auto">
          <a:xfrm>
            <a:off x="0" y="0"/>
            <a:ext cx="9144000" cy="1606550"/>
          </a:xfrm>
          <a:prstGeom prst="rect">
            <a:avLst/>
          </a:prstGeom>
          <a:noFill/>
          <a:ln w="9525">
            <a:noFill/>
            <a:miter lim="800000"/>
            <a:headEnd/>
            <a:tailEnd/>
          </a:ln>
        </p:spPr>
      </p:pic>
      <p:pic>
        <p:nvPicPr>
          <p:cNvPr id="8196" name="Picture 8" descr="its_bkgd_khaki"/>
          <p:cNvPicPr>
            <a:picLocks noChangeAspect="1" noChangeArrowheads="1"/>
          </p:cNvPicPr>
          <p:nvPr/>
        </p:nvPicPr>
        <p:blipFill>
          <a:blip r:embed="rId14" cstate="print"/>
          <a:srcRect/>
          <a:stretch>
            <a:fillRect/>
          </a:stretch>
        </p:blipFill>
        <p:spPr bwMode="hidden">
          <a:xfrm>
            <a:off x="0" y="0"/>
            <a:ext cx="9144000" cy="6858000"/>
          </a:xfrm>
          <a:prstGeom prst="rect">
            <a:avLst/>
          </a:prstGeom>
          <a:noFill/>
          <a:ln w="9525">
            <a:noFill/>
            <a:miter lim="800000"/>
            <a:headEnd/>
            <a:tailEnd/>
          </a:ln>
        </p:spPr>
      </p:pic>
      <p:sp>
        <p:nvSpPr>
          <p:cNvPr id="1026" name="Rectangle 2"/>
          <p:cNvSpPr>
            <a:spLocks noGrp="1" noChangeArrowheads="1"/>
          </p:cNvSpPr>
          <p:nvPr>
            <p:ph type="title"/>
          </p:nvPr>
        </p:nvSpPr>
        <p:spPr bwMode="white">
          <a:xfrm>
            <a:off x="0" y="0"/>
            <a:ext cx="6551613" cy="1143000"/>
          </a:xfrm>
          <a:prstGeom prst="rect">
            <a:avLst/>
          </a:prstGeom>
          <a:noFill/>
          <a:ln w="9525">
            <a:noFill/>
            <a:miter lim="800000"/>
            <a:headEnd/>
            <a:tailEnd/>
          </a:ln>
          <a:effectLst>
            <a:outerShdw dist="35921" dir="2700000" algn="ctr" rotWithShape="0">
              <a:srgbClr val="336699"/>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5" name="Text Box 11"/>
          <p:cNvSpPr txBox="1">
            <a:spLocks noChangeArrowheads="1"/>
          </p:cNvSpPr>
          <p:nvPr/>
        </p:nvSpPr>
        <p:spPr bwMode="auto">
          <a:xfrm>
            <a:off x="8667750" y="6567488"/>
            <a:ext cx="463550" cy="366712"/>
          </a:xfrm>
          <a:prstGeom prst="rect">
            <a:avLst/>
          </a:prstGeom>
          <a:noFill/>
          <a:ln w="9525" algn="ctr">
            <a:noFill/>
            <a:miter lim="800000"/>
            <a:headEnd/>
            <a:tailEnd/>
          </a:ln>
          <a:effectLst/>
        </p:spPr>
        <p:txBody>
          <a:bodyPr wrap="none"/>
          <a:lstStyle/>
          <a:p>
            <a:pPr>
              <a:defRPr/>
            </a:pPr>
            <a:fld id="{02F1E16D-39BD-4A5A-963B-D18DB1D4FB4F}" type="slidenum">
              <a:rPr lang="en-US" sz="1000" b="1">
                <a:solidFill>
                  <a:srgbClr val="666666"/>
                </a:solidFill>
                <a:latin typeface="Verdana" pitchFamily="34" charset="0"/>
              </a:rPr>
              <a:pPr>
                <a:defRPr/>
              </a:pPr>
              <a:t>‹#›</a:t>
            </a:fld>
            <a:endParaRPr lang="en-US" sz="1000" b="1">
              <a:solidFill>
                <a:srgbClr val="666666"/>
              </a:solidFill>
              <a:latin typeface="Verdana" pitchFamily="34" charset="0"/>
            </a:endParaRPr>
          </a:p>
        </p:txBody>
      </p:sp>
    </p:spTree>
  </p:cSld>
  <p:clrMap bg1="lt1" tx1="dk1" bg2="lt2" tx2="dk2" accent1="accent1" accent2="accent2" accent3="accent3" accent4="accent4" accent5="accent5" accent6="accent6" hlink="hlink" folHlink="folHlink"/>
  <p:sldLayoutIdLst>
    <p:sldLayoutId id="2147484013"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Lst>
  <p:timing>
    <p:tnLst>
      <p:par>
        <p:cTn id="1" dur="indefinite" restart="never" nodeType="tmRoot"/>
      </p:par>
    </p:tnLst>
  </p:timing>
  <p:txStyles>
    <p:titleStyle>
      <a:lvl1pPr algn="r" rtl="0" eaLnBrk="0" fontAlgn="base" hangingPunct="0">
        <a:lnSpc>
          <a:spcPct val="85000"/>
        </a:lnSpc>
        <a:spcBef>
          <a:spcPct val="0"/>
        </a:spcBef>
        <a:spcAft>
          <a:spcPct val="0"/>
        </a:spcAft>
        <a:defRPr sz="4000" b="1">
          <a:solidFill>
            <a:srgbClr val="FFFF66"/>
          </a:solidFill>
          <a:latin typeface="+mj-lt"/>
          <a:ea typeface="+mj-ea"/>
          <a:cs typeface="+mj-cs"/>
        </a:defRPr>
      </a:lvl1pPr>
      <a:lvl2pPr algn="r" rtl="0" eaLnBrk="0" fontAlgn="base" hangingPunct="0">
        <a:lnSpc>
          <a:spcPct val="85000"/>
        </a:lnSpc>
        <a:spcBef>
          <a:spcPct val="0"/>
        </a:spcBef>
        <a:spcAft>
          <a:spcPct val="0"/>
        </a:spcAft>
        <a:defRPr sz="4000" b="1">
          <a:solidFill>
            <a:srgbClr val="FFFF66"/>
          </a:solidFill>
          <a:latin typeface="Trebuchet MS" pitchFamily="34" charset="0"/>
          <a:cs typeface="Arial" charset="0"/>
        </a:defRPr>
      </a:lvl2pPr>
      <a:lvl3pPr algn="r" rtl="0" eaLnBrk="0" fontAlgn="base" hangingPunct="0">
        <a:lnSpc>
          <a:spcPct val="85000"/>
        </a:lnSpc>
        <a:spcBef>
          <a:spcPct val="0"/>
        </a:spcBef>
        <a:spcAft>
          <a:spcPct val="0"/>
        </a:spcAft>
        <a:defRPr sz="4000" b="1">
          <a:solidFill>
            <a:srgbClr val="FFFF66"/>
          </a:solidFill>
          <a:latin typeface="Trebuchet MS" pitchFamily="34" charset="0"/>
          <a:cs typeface="Arial" charset="0"/>
        </a:defRPr>
      </a:lvl3pPr>
      <a:lvl4pPr algn="r" rtl="0" eaLnBrk="0" fontAlgn="base" hangingPunct="0">
        <a:lnSpc>
          <a:spcPct val="85000"/>
        </a:lnSpc>
        <a:spcBef>
          <a:spcPct val="0"/>
        </a:spcBef>
        <a:spcAft>
          <a:spcPct val="0"/>
        </a:spcAft>
        <a:defRPr sz="4000" b="1">
          <a:solidFill>
            <a:srgbClr val="FFFF66"/>
          </a:solidFill>
          <a:latin typeface="Trebuchet MS" pitchFamily="34" charset="0"/>
          <a:cs typeface="Arial" charset="0"/>
        </a:defRPr>
      </a:lvl4pPr>
      <a:lvl5pPr algn="r" rtl="0" eaLnBrk="0" fontAlgn="base" hangingPunct="0">
        <a:lnSpc>
          <a:spcPct val="85000"/>
        </a:lnSpc>
        <a:spcBef>
          <a:spcPct val="0"/>
        </a:spcBef>
        <a:spcAft>
          <a:spcPct val="0"/>
        </a:spcAft>
        <a:defRPr sz="4000" b="1">
          <a:solidFill>
            <a:srgbClr val="FFFF66"/>
          </a:solidFill>
          <a:latin typeface="Trebuchet MS" pitchFamily="34" charset="0"/>
          <a:cs typeface="Arial" charset="0"/>
        </a:defRPr>
      </a:lvl5pPr>
      <a:lvl6pPr marL="457200" algn="r" rtl="0" eaLnBrk="1" fontAlgn="base" hangingPunct="1">
        <a:lnSpc>
          <a:spcPct val="85000"/>
        </a:lnSpc>
        <a:spcBef>
          <a:spcPct val="0"/>
        </a:spcBef>
        <a:spcAft>
          <a:spcPct val="0"/>
        </a:spcAft>
        <a:defRPr sz="4000" b="1">
          <a:solidFill>
            <a:srgbClr val="FFFF66"/>
          </a:solidFill>
          <a:latin typeface="Trebuchet MS" pitchFamily="34" charset="0"/>
          <a:cs typeface="Arial" charset="0"/>
        </a:defRPr>
      </a:lvl6pPr>
      <a:lvl7pPr marL="914400" algn="r" rtl="0" eaLnBrk="1" fontAlgn="base" hangingPunct="1">
        <a:lnSpc>
          <a:spcPct val="85000"/>
        </a:lnSpc>
        <a:spcBef>
          <a:spcPct val="0"/>
        </a:spcBef>
        <a:spcAft>
          <a:spcPct val="0"/>
        </a:spcAft>
        <a:defRPr sz="4000" b="1">
          <a:solidFill>
            <a:srgbClr val="FFFF66"/>
          </a:solidFill>
          <a:latin typeface="Trebuchet MS" pitchFamily="34" charset="0"/>
          <a:cs typeface="Arial" charset="0"/>
        </a:defRPr>
      </a:lvl7pPr>
      <a:lvl8pPr marL="1371600" algn="r" rtl="0" eaLnBrk="1" fontAlgn="base" hangingPunct="1">
        <a:lnSpc>
          <a:spcPct val="85000"/>
        </a:lnSpc>
        <a:spcBef>
          <a:spcPct val="0"/>
        </a:spcBef>
        <a:spcAft>
          <a:spcPct val="0"/>
        </a:spcAft>
        <a:defRPr sz="4000" b="1">
          <a:solidFill>
            <a:srgbClr val="FFFF66"/>
          </a:solidFill>
          <a:latin typeface="Trebuchet MS" pitchFamily="34" charset="0"/>
          <a:cs typeface="Arial" charset="0"/>
        </a:defRPr>
      </a:lvl8pPr>
      <a:lvl9pPr marL="1828800" algn="r" rtl="0" eaLnBrk="1" fontAlgn="base" hangingPunct="1">
        <a:lnSpc>
          <a:spcPct val="85000"/>
        </a:lnSpc>
        <a:spcBef>
          <a:spcPct val="0"/>
        </a:spcBef>
        <a:spcAft>
          <a:spcPct val="0"/>
        </a:spcAft>
        <a:defRPr sz="4000" b="1">
          <a:solidFill>
            <a:srgbClr val="FFFF66"/>
          </a:solidFill>
          <a:latin typeface="Trebuchet MS" pitchFamily="34" charset="0"/>
          <a:cs typeface="Arial" charset="0"/>
        </a:defRPr>
      </a:lvl9pPr>
    </p:titleStyle>
    <p:bodyStyle>
      <a:lvl1pPr marL="342900" indent="-342900" algn="l" rtl="0" eaLnBrk="0" fontAlgn="base" hangingPunct="0">
        <a:lnSpc>
          <a:spcPct val="90000"/>
        </a:lnSpc>
        <a:spcBef>
          <a:spcPct val="20000"/>
        </a:spcBef>
        <a:spcAft>
          <a:spcPct val="20000"/>
        </a:spcAft>
        <a:buClr>
          <a:srgbClr val="336699"/>
        </a:buClr>
        <a:buSzPct val="115000"/>
        <a:buFont typeface="Wingdings" pitchFamily="2" charset="2"/>
        <a:buChar char="§"/>
        <a:defRPr sz="3200">
          <a:solidFill>
            <a:srgbClr val="003366"/>
          </a:solidFill>
          <a:latin typeface="+mn-lt"/>
          <a:ea typeface="+mn-ea"/>
          <a:cs typeface="+mn-cs"/>
        </a:defRPr>
      </a:lvl1pPr>
      <a:lvl2pPr marL="742950" indent="-285750" algn="l" rtl="0" eaLnBrk="0" fontAlgn="base" hangingPunct="0">
        <a:lnSpc>
          <a:spcPct val="90000"/>
        </a:lnSpc>
        <a:spcBef>
          <a:spcPct val="20000"/>
        </a:spcBef>
        <a:spcAft>
          <a:spcPct val="20000"/>
        </a:spcAft>
        <a:buClr>
          <a:srgbClr val="6699CC"/>
        </a:buClr>
        <a:buSzPct val="125000"/>
        <a:buChar char="•"/>
        <a:defRPr sz="2800">
          <a:solidFill>
            <a:srgbClr val="335F89"/>
          </a:solidFill>
          <a:latin typeface="+mn-lt"/>
          <a:cs typeface="+mn-cs"/>
        </a:defRPr>
      </a:lvl2pPr>
      <a:lvl3pPr marL="1143000" indent="-228600" algn="l" rtl="0" eaLnBrk="0" fontAlgn="base" hangingPunct="0">
        <a:lnSpc>
          <a:spcPct val="90000"/>
        </a:lnSpc>
        <a:spcBef>
          <a:spcPct val="20000"/>
        </a:spcBef>
        <a:spcAft>
          <a:spcPct val="20000"/>
        </a:spcAft>
        <a:buClr>
          <a:srgbClr val="336699"/>
        </a:buClr>
        <a:buSzPct val="115000"/>
        <a:buFont typeface="Wingdings" pitchFamily="2" charset="2"/>
        <a:buChar char="w"/>
        <a:defRPr sz="2400">
          <a:solidFill>
            <a:srgbClr val="5F5F5F"/>
          </a:solidFill>
          <a:latin typeface="+mn-lt"/>
          <a:cs typeface="+mn-cs"/>
        </a:defRPr>
      </a:lvl3pPr>
      <a:lvl4pPr marL="1600200" indent="-228600" algn="l" rtl="0" eaLnBrk="0" fontAlgn="base" hangingPunct="0">
        <a:spcBef>
          <a:spcPct val="20000"/>
        </a:spcBef>
        <a:spcAft>
          <a:spcPct val="0"/>
        </a:spcAft>
        <a:buSzPct val="75000"/>
        <a:buFont typeface="Wingdings" pitchFamily="2" charset="2"/>
        <a:buChar char="v"/>
        <a:defRPr sz="2000">
          <a:solidFill>
            <a:srgbClr val="808080"/>
          </a:solidFill>
          <a:latin typeface="+mn-lt"/>
          <a:cs typeface="+mn-cs"/>
        </a:defRPr>
      </a:lvl4pPr>
      <a:lvl5pPr marL="2057400" indent="-228600" algn="l" rtl="0" eaLnBrk="0" fontAlgn="base" hangingPunct="0">
        <a:spcBef>
          <a:spcPct val="20000"/>
        </a:spcBef>
        <a:spcAft>
          <a:spcPct val="0"/>
        </a:spcAft>
        <a:buSzPct val="80000"/>
        <a:buChar char="o"/>
        <a:defRPr sz="2000">
          <a:solidFill>
            <a:srgbClr val="969696"/>
          </a:solidFill>
          <a:latin typeface="+mn-lt"/>
          <a:cs typeface="+mn-cs"/>
        </a:defRPr>
      </a:lvl5pPr>
      <a:lvl6pPr marL="2514600" indent="-228600" algn="l" rtl="0" eaLnBrk="1" fontAlgn="base" hangingPunct="1">
        <a:spcBef>
          <a:spcPct val="20000"/>
        </a:spcBef>
        <a:spcAft>
          <a:spcPct val="0"/>
        </a:spcAft>
        <a:buSzPct val="80000"/>
        <a:buChar char="o"/>
        <a:defRPr sz="2000">
          <a:solidFill>
            <a:srgbClr val="969696"/>
          </a:solidFill>
          <a:latin typeface="+mn-lt"/>
          <a:cs typeface="+mn-cs"/>
        </a:defRPr>
      </a:lvl6pPr>
      <a:lvl7pPr marL="2971800" indent="-228600" algn="l" rtl="0" eaLnBrk="1" fontAlgn="base" hangingPunct="1">
        <a:spcBef>
          <a:spcPct val="20000"/>
        </a:spcBef>
        <a:spcAft>
          <a:spcPct val="0"/>
        </a:spcAft>
        <a:buSzPct val="80000"/>
        <a:buChar char="o"/>
        <a:defRPr sz="2000">
          <a:solidFill>
            <a:srgbClr val="969696"/>
          </a:solidFill>
          <a:latin typeface="+mn-lt"/>
          <a:cs typeface="+mn-cs"/>
        </a:defRPr>
      </a:lvl7pPr>
      <a:lvl8pPr marL="3429000" indent="-228600" algn="l" rtl="0" eaLnBrk="1" fontAlgn="base" hangingPunct="1">
        <a:spcBef>
          <a:spcPct val="20000"/>
        </a:spcBef>
        <a:spcAft>
          <a:spcPct val="0"/>
        </a:spcAft>
        <a:buSzPct val="80000"/>
        <a:buChar char="o"/>
        <a:defRPr sz="2000">
          <a:solidFill>
            <a:srgbClr val="969696"/>
          </a:solidFill>
          <a:latin typeface="+mn-lt"/>
          <a:cs typeface="+mn-cs"/>
        </a:defRPr>
      </a:lvl8pPr>
      <a:lvl9pPr marL="3886200" indent="-228600" algn="l" rtl="0" eaLnBrk="1" fontAlgn="base" hangingPunct="1">
        <a:spcBef>
          <a:spcPct val="20000"/>
        </a:spcBef>
        <a:spcAft>
          <a:spcPct val="0"/>
        </a:spcAft>
        <a:buSzPct val="80000"/>
        <a:buChar char="o"/>
        <a:defRPr sz="2000">
          <a:solidFill>
            <a:srgbClr val="9696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55359" name="Line 63"/>
          <p:cNvSpPr>
            <a:spLocks noChangeShapeType="1"/>
          </p:cNvSpPr>
          <p:nvPr/>
        </p:nvSpPr>
        <p:spPr bwMode="gray">
          <a:xfrm>
            <a:off x="0" y="6483350"/>
            <a:ext cx="9144000" cy="0"/>
          </a:xfrm>
          <a:prstGeom prst="line">
            <a:avLst/>
          </a:prstGeom>
          <a:noFill/>
          <a:ln w="12700">
            <a:solidFill>
              <a:srgbClr val="969696"/>
            </a:solidFill>
            <a:round/>
            <a:headEnd/>
            <a:tailEnd/>
          </a:ln>
          <a:effectLst/>
        </p:spPr>
        <p:txBody>
          <a:bodyPr/>
          <a:lstStyle/>
          <a:p>
            <a:pPr>
              <a:defRPr/>
            </a:pPr>
            <a:endParaRPr lang="en-US"/>
          </a:p>
        </p:txBody>
      </p:sp>
      <p:pic>
        <p:nvPicPr>
          <p:cNvPr id="9219" name="Picture 62" descr="its_bkgd_bwtitle"/>
          <p:cNvPicPr>
            <a:picLocks noChangeAspect="1" noChangeArrowheads="1"/>
          </p:cNvPicPr>
          <p:nvPr/>
        </p:nvPicPr>
        <p:blipFill>
          <a:blip r:embed="rId13" cstate="print"/>
          <a:srcRect t="3342"/>
          <a:stretch>
            <a:fillRect/>
          </a:stretch>
        </p:blipFill>
        <p:spPr bwMode="auto">
          <a:xfrm>
            <a:off x="0" y="0"/>
            <a:ext cx="9144000" cy="4316413"/>
          </a:xfrm>
          <a:prstGeom prst="rect">
            <a:avLst/>
          </a:prstGeom>
          <a:noFill/>
          <a:ln w="9525">
            <a:noFill/>
            <a:miter lim="800000"/>
            <a:headEnd/>
            <a:tailEnd/>
          </a:ln>
        </p:spPr>
      </p:pic>
      <p:pic>
        <p:nvPicPr>
          <p:cNvPr id="9220" name="Picture 8" descr="its_bkgd_khaki_div"/>
          <p:cNvPicPr>
            <a:picLocks noChangeAspect="1" noChangeArrowheads="1"/>
          </p:cNvPicPr>
          <p:nvPr/>
        </p:nvPicPr>
        <p:blipFill>
          <a:blip r:embed="rId14" cstate="print"/>
          <a:srcRect/>
          <a:stretch>
            <a:fillRect/>
          </a:stretch>
        </p:blipFill>
        <p:spPr bwMode="hidden">
          <a:xfrm>
            <a:off x="0" y="0"/>
            <a:ext cx="9144000" cy="6858000"/>
          </a:xfrm>
          <a:prstGeom prst="rect">
            <a:avLst/>
          </a:prstGeom>
          <a:noFill/>
          <a:ln w="9525">
            <a:noFill/>
            <a:miter lim="800000"/>
            <a:headEnd/>
            <a:tailEnd/>
          </a:ln>
        </p:spPr>
      </p:pic>
      <p:sp>
        <p:nvSpPr>
          <p:cNvPr id="55298" name="Rectangle 2"/>
          <p:cNvSpPr>
            <a:spLocks noGrp="1" noChangeArrowheads="1"/>
          </p:cNvSpPr>
          <p:nvPr>
            <p:ph type="title"/>
          </p:nvPr>
        </p:nvSpPr>
        <p:spPr bwMode="white">
          <a:xfrm>
            <a:off x="457200" y="1366838"/>
            <a:ext cx="8229600" cy="1143000"/>
          </a:xfrm>
          <a:prstGeom prst="rect">
            <a:avLst/>
          </a:prstGeom>
          <a:noFill/>
          <a:ln w="9525">
            <a:noFill/>
            <a:miter lim="800000"/>
            <a:headEnd/>
            <a:tailEnd/>
          </a:ln>
          <a:effectLst>
            <a:outerShdw dist="35921" dir="2700000" algn="ctr" rotWithShape="0">
              <a:srgbClr val="336699"/>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Lst>
  <p:timing>
    <p:tnLst>
      <p:par>
        <p:cTn id="1" dur="indefinite" restart="never" nodeType="tmRoot"/>
      </p:par>
    </p:tnLst>
  </p:timing>
  <p:txStyles>
    <p:titleStyle>
      <a:lvl1pPr algn="ctr" rtl="0" eaLnBrk="0" fontAlgn="base" hangingPunct="0">
        <a:spcBef>
          <a:spcPct val="0"/>
        </a:spcBef>
        <a:spcAft>
          <a:spcPct val="0"/>
        </a:spcAft>
        <a:defRPr sz="3600" b="1">
          <a:solidFill>
            <a:srgbClr val="FFFF66"/>
          </a:solidFill>
          <a:latin typeface="+mj-lt"/>
          <a:ea typeface="+mj-ea"/>
          <a:cs typeface="+mj-cs"/>
        </a:defRPr>
      </a:lvl1pPr>
      <a:lvl2pPr algn="ctr" rtl="0" eaLnBrk="0" fontAlgn="base" hangingPunct="0">
        <a:spcBef>
          <a:spcPct val="0"/>
        </a:spcBef>
        <a:spcAft>
          <a:spcPct val="0"/>
        </a:spcAft>
        <a:defRPr sz="3600" b="1">
          <a:solidFill>
            <a:srgbClr val="FFFF66"/>
          </a:solidFill>
          <a:latin typeface="Trebuchet MS" pitchFamily="34" charset="0"/>
          <a:cs typeface="Arial" charset="0"/>
        </a:defRPr>
      </a:lvl2pPr>
      <a:lvl3pPr algn="ctr" rtl="0" eaLnBrk="0" fontAlgn="base" hangingPunct="0">
        <a:spcBef>
          <a:spcPct val="0"/>
        </a:spcBef>
        <a:spcAft>
          <a:spcPct val="0"/>
        </a:spcAft>
        <a:defRPr sz="3600" b="1">
          <a:solidFill>
            <a:srgbClr val="FFFF66"/>
          </a:solidFill>
          <a:latin typeface="Trebuchet MS" pitchFamily="34" charset="0"/>
          <a:cs typeface="Arial" charset="0"/>
        </a:defRPr>
      </a:lvl3pPr>
      <a:lvl4pPr algn="ctr" rtl="0" eaLnBrk="0" fontAlgn="base" hangingPunct="0">
        <a:spcBef>
          <a:spcPct val="0"/>
        </a:spcBef>
        <a:spcAft>
          <a:spcPct val="0"/>
        </a:spcAft>
        <a:defRPr sz="3600" b="1">
          <a:solidFill>
            <a:srgbClr val="FFFF66"/>
          </a:solidFill>
          <a:latin typeface="Trebuchet MS" pitchFamily="34" charset="0"/>
          <a:cs typeface="Arial" charset="0"/>
        </a:defRPr>
      </a:lvl4pPr>
      <a:lvl5pPr algn="ctr" rtl="0" eaLnBrk="0" fontAlgn="base" hangingPunct="0">
        <a:spcBef>
          <a:spcPct val="0"/>
        </a:spcBef>
        <a:spcAft>
          <a:spcPct val="0"/>
        </a:spcAft>
        <a:defRPr sz="3600" b="1">
          <a:solidFill>
            <a:srgbClr val="FFFF66"/>
          </a:solidFill>
          <a:latin typeface="Trebuchet MS" pitchFamily="34" charset="0"/>
          <a:cs typeface="Arial" charset="0"/>
        </a:defRPr>
      </a:lvl5pPr>
      <a:lvl6pPr marL="457200" algn="ctr" rtl="0" eaLnBrk="1" fontAlgn="base" hangingPunct="1">
        <a:spcBef>
          <a:spcPct val="0"/>
        </a:spcBef>
        <a:spcAft>
          <a:spcPct val="0"/>
        </a:spcAft>
        <a:defRPr sz="3600" b="1">
          <a:solidFill>
            <a:srgbClr val="FFFF66"/>
          </a:solidFill>
          <a:latin typeface="Trebuchet MS" pitchFamily="34" charset="0"/>
          <a:cs typeface="Arial" charset="0"/>
        </a:defRPr>
      </a:lvl6pPr>
      <a:lvl7pPr marL="914400" algn="ctr" rtl="0" eaLnBrk="1" fontAlgn="base" hangingPunct="1">
        <a:spcBef>
          <a:spcPct val="0"/>
        </a:spcBef>
        <a:spcAft>
          <a:spcPct val="0"/>
        </a:spcAft>
        <a:defRPr sz="3600" b="1">
          <a:solidFill>
            <a:srgbClr val="FFFF66"/>
          </a:solidFill>
          <a:latin typeface="Trebuchet MS" pitchFamily="34" charset="0"/>
          <a:cs typeface="Arial" charset="0"/>
        </a:defRPr>
      </a:lvl7pPr>
      <a:lvl8pPr marL="1371600" algn="ctr" rtl="0" eaLnBrk="1" fontAlgn="base" hangingPunct="1">
        <a:spcBef>
          <a:spcPct val="0"/>
        </a:spcBef>
        <a:spcAft>
          <a:spcPct val="0"/>
        </a:spcAft>
        <a:defRPr sz="3600" b="1">
          <a:solidFill>
            <a:srgbClr val="FFFF66"/>
          </a:solidFill>
          <a:latin typeface="Trebuchet MS" pitchFamily="34" charset="0"/>
          <a:cs typeface="Arial" charset="0"/>
        </a:defRPr>
      </a:lvl8pPr>
      <a:lvl9pPr marL="1828800" algn="ctr" rtl="0" eaLnBrk="1" fontAlgn="base" hangingPunct="1">
        <a:spcBef>
          <a:spcPct val="0"/>
        </a:spcBef>
        <a:spcAft>
          <a:spcPct val="0"/>
        </a:spcAft>
        <a:defRPr sz="3600" b="1">
          <a:solidFill>
            <a:srgbClr val="FFFF66"/>
          </a:solidFill>
          <a:latin typeface="Trebuchet MS"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4" Type="http://schemas.openxmlformats.org/officeDocument/2006/relationships/oleObject" Target="../embeddings/Microsoft_Equation1.bin"/><Relationship Id="rId1" Type="http://schemas.openxmlformats.org/officeDocument/2006/relationships/vmlDrawing" Target="../drawings/vmlDrawing1.vml"/><Relationship Id="rId2" Type="http://schemas.openxmlformats.org/officeDocument/2006/relationships/slideLayout" Target="../slideLayouts/slideLayout13.xml"/><Relationship Id="rId3"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4" Type="http://schemas.openxmlformats.org/officeDocument/2006/relationships/image" Target="../media/image7.jpeg"/><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6.gi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4" Type="http://schemas.openxmlformats.org/officeDocument/2006/relationships/image" Target="../media/image9.png"/><Relationship Id="rId1" Type="http://schemas.openxmlformats.org/officeDocument/2006/relationships/slideLayout" Target="../slideLayouts/slideLayout13.xml"/><Relationship Id="rId2" Type="http://schemas.openxmlformats.org/officeDocument/2006/relationships/hyperlink" Target="http://its.unc.edu/research" TargetMode="External"/><Relationship Id="rId3"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3" Type="http://schemas.openxmlformats.org/officeDocument/2006/relationships/image" Target="../media/image17.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3" Type="http://schemas.openxmlformats.org/officeDocument/2006/relationships/image" Target="../media/image18.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3" Type="http://schemas.openxmlformats.org/officeDocument/2006/relationships/image" Target="../media/image19.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4" Type="http://schemas.openxmlformats.org/officeDocument/2006/relationships/hyperlink" Target="http://blogs.mathworks.com/loren/2009/04/21/learning-matlab/" TargetMode="External"/><Relationship Id="rId1" Type="http://schemas.openxmlformats.org/officeDocument/2006/relationships/slideLayout" Target="../slideLayouts/slideLayout13.xml"/><Relationship Id="rId2" Type="http://schemas.openxmlformats.org/officeDocument/2006/relationships/image" Target="../media/image20.jpeg"/><Relationship Id="rId3" Type="http://schemas.openxmlformats.org/officeDocument/2006/relationships/hyperlink" Target="http://blogs.mathworks.com/loren/" TargetMode="External"/><Relationship Id="rId5" Type="http://schemas.openxmlformats.org/officeDocument/2006/relationships/image" Target="../media/image21.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3" Type="http://schemas.openxmlformats.org/officeDocument/2006/relationships/image" Target="../media/image22.emf"/><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4" Type="http://schemas.openxmlformats.org/officeDocument/2006/relationships/oleObject" Target="../embeddings/Microsoft_Equation2.bin"/><Relationship Id="rId1" Type="http://schemas.openxmlformats.org/officeDocument/2006/relationships/vmlDrawing" Target="../drawings/vmlDrawing2.vml"/><Relationship Id="rId2" Type="http://schemas.openxmlformats.org/officeDocument/2006/relationships/slideLayout" Target="../slideLayouts/slideLayout13.xml"/><Relationship Id="rId3" Type="http://schemas.openxmlformats.org/officeDocument/2006/relationships/notesSlide" Target="../notesSlides/notesSlide4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7.jpe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3" Type="http://schemas.openxmlformats.org/officeDocument/2006/relationships/image" Target="../media/image24.emf"/><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4" Type="http://schemas.openxmlformats.org/officeDocument/2006/relationships/image" Target="../media/image25.png"/><Relationship Id="rId1" Type="http://schemas.openxmlformats.org/officeDocument/2006/relationships/slideLayout" Target="../slideLayouts/slideLayout13.xml"/><Relationship Id="rId2" Type="http://schemas.openxmlformats.org/officeDocument/2006/relationships/notesSlide" Target="../notesSlides/notesSlide44.xml"/><Relationship Id="rId3" Type="http://schemas.openxmlformats.org/officeDocument/2006/relationships/hyperlink" Target="http://its2.unc.edu/divisions/rc/training/scientific/"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3" Type="http://schemas.openxmlformats.org/officeDocument/2006/relationships/image" Target="../media/image26.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3" Type="http://schemas.openxmlformats.org/officeDocument/2006/relationships/image" Target="../media/image27.jpe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hyperlink" Target="http://help.unc.edu/CCM3_015682" TargetMode="External"/><Relationship Id="rId3" Type="http://schemas.openxmlformats.org/officeDocument/2006/relationships/hyperlink" Target="http://its2.unc.edu/divisions/rc/training/scientific/" TargetMode="Externa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hyperlink" Target="http://its.unc.edu/TeachingAndLearning/learnit/index.htm" TargetMode="External"/><Relationship Id="rId3" Type="http://schemas.openxmlformats.org/officeDocument/2006/relationships/hyperlink" Target="http://help.unc.edu/CCM3_015682" TargetMode="Externa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4" Type="http://schemas.openxmlformats.org/officeDocument/2006/relationships/hyperlink" Target="mailto:research@unc.edu" TargetMode="External"/><Relationship Id="rId1" Type="http://schemas.openxmlformats.org/officeDocument/2006/relationships/slideLayout" Target="../slideLayouts/slideLayout13.xml"/><Relationship Id="rId2" Type="http://schemas.openxmlformats.org/officeDocument/2006/relationships/hyperlink" Target="http://help.unc.edu/CCM3_015682" TargetMode="External"/><Relationship Id="rId3" Type="http://schemas.openxmlformats.org/officeDocument/2006/relationships/hyperlink" Target="https://onyen.unc.edu/cgi-bin/unc_id/services" TargetMode="External"/></Relationships>
</file>

<file path=ppt/slides/_rels/slide63.xml.rels><?xml version="1.0" encoding="UTF-8" standalone="yes"?>
<Relationships xmlns="http://schemas.openxmlformats.org/package/2006/relationships"><Relationship Id="rId2" Type="http://schemas.openxmlformats.org/officeDocument/2006/relationships/hyperlink" Target="http://help.unc.edu/2502t" TargetMode="Externa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4" Type="http://schemas.openxmlformats.org/officeDocument/2006/relationships/image" Target="../media/image31.png"/><Relationship Id="rId1" Type="http://schemas.openxmlformats.org/officeDocument/2006/relationships/slideLayout" Target="../slideLayouts/slideLayout13.xml"/><Relationship Id="rId2" Type="http://schemas.openxmlformats.org/officeDocument/2006/relationships/image" Target="../media/image29.png"/><Relationship Id="rId3" Type="http://schemas.openxmlformats.org/officeDocument/2006/relationships/image" Target="../media/image30.png"/><Relationship Id="rId5" Type="http://schemas.openxmlformats.org/officeDocument/2006/relationships/image" Target="../media/image32.png"/></Relationships>
</file>

<file path=ppt/slides/_rels/slide6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8" Type="http://schemas.openxmlformats.org/officeDocument/2006/relationships/image" Target="../media/image40.jpeg"/><Relationship Id="rId4" Type="http://schemas.openxmlformats.org/officeDocument/2006/relationships/hyperlink" Target="http://help.unc.edu/" TargetMode="External"/><Relationship Id="rId10" Type="http://schemas.openxmlformats.org/officeDocument/2006/relationships/image" Target="../media/image42.jpeg"/><Relationship Id="rId5" Type="http://schemas.openxmlformats.org/officeDocument/2006/relationships/image" Target="../media/image37.jpeg"/><Relationship Id="rId7" Type="http://schemas.openxmlformats.org/officeDocument/2006/relationships/image" Target="../media/image39.jpeg"/><Relationship Id="rId1" Type="http://schemas.openxmlformats.org/officeDocument/2006/relationships/slideLayout" Target="../slideLayouts/slideLayout13.xml"/><Relationship Id="rId2" Type="http://schemas.openxmlformats.org/officeDocument/2006/relationships/notesSlide" Target="../notesSlides/notesSlide49.xml"/><Relationship Id="rId9" Type="http://schemas.openxmlformats.org/officeDocument/2006/relationships/image" Target="../media/image41.jpeg"/><Relationship Id="rId3" Type="http://schemas.openxmlformats.org/officeDocument/2006/relationships/hyperlink" Target="mailto:research@unc.edu" TargetMode="External"/><Relationship Id="rId6" Type="http://schemas.openxmlformats.org/officeDocument/2006/relationships/image" Target="../media/image3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1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effectLst>
            <a:outerShdw dist="35921" dir="2700000" algn="ctr" rotWithShape="0">
              <a:srgbClr val="336699"/>
            </a:outerShdw>
          </a:effectLst>
        </p:spPr>
        <p:txBody>
          <a:bodyPr/>
          <a:lstStyle/>
          <a:p>
            <a:pPr eaLnBrk="1" hangingPunct="1">
              <a:defRPr/>
            </a:pPr>
            <a:r>
              <a:rPr lang="en-US" dirty="0" smtClean="0">
                <a:solidFill>
                  <a:srgbClr val="FFC000"/>
                </a:solidFill>
              </a:rPr>
              <a:t>Introduction to MATLAB</a:t>
            </a:r>
          </a:p>
        </p:txBody>
      </p:sp>
      <p:sp>
        <p:nvSpPr>
          <p:cNvPr id="4099" name="Rectangle 4"/>
          <p:cNvSpPr>
            <a:spLocks noGrp="1" noChangeArrowheads="1"/>
          </p:cNvSpPr>
          <p:nvPr>
            <p:ph type="subTitle" idx="1"/>
          </p:nvPr>
        </p:nvSpPr>
        <p:spPr>
          <a:xfrm>
            <a:off x="0" y="4773613"/>
            <a:ext cx="9144000" cy="1998662"/>
          </a:xfrm>
        </p:spPr>
        <p:txBody>
          <a:bodyPr/>
          <a:lstStyle/>
          <a:p>
            <a:pPr eaLnBrk="1" hangingPunct="1">
              <a:defRPr/>
            </a:pPr>
            <a:r>
              <a:rPr lang="en-US" dirty="0" smtClean="0">
                <a:solidFill>
                  <a:schemeClr val="accent6">
                    <a:lumMod val="75000"/>
                  </a:schemeClr>
                </a:solidFill>
              </a:rPr>
              <a:t>Mark Reed</a:t>
            </a:r>
          </a:p>
          <a:p>
            <a:pPr eaLnBrk="1" hangingPunct="1">
              <a:defRPr/>
            </a:pPr>
            <a:r>
              <a:rPr lang="en-US" dirty="0" smtClean="0">
                <a:solidFill>
                  <a:schemeClr val="accent6">
                    <a:lumMod val="75000"/>
                  </a:schemeClr>
                </a:solidFill>
              </a:rPr>
              <a:t>Lani Clough</a:t>
            </a:r>
          </a:p>
          <a:p>
            <a:pPr eaLnBrk="1" hangingPunct="1">
              <a:defRPr/>
            </a:pPr>
            <a:r>
              <a:rPr lang="en-US" b="1" dirty="0" smtClean="0"/>
              <a:t>Research Computing Group</a:t>
            </a:r>
          </a:p>
          <a:p>
            <a:pPr eaLnBrk="1" hangingPunct="1">
              <a:defRPr/>
            </a:pPr>
            <a:r>
              <a:rPr lang="en-US" b="1" dirty="0" smtClean="0"/>
              <a:t>UNC-Chapel Hill</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8" name="Rectangle 4"/>
          <p:cNvSpPr>
            <a:spLocks noGrp="1" noChangeArrowheads="1"/>
          </p:cNvSpPr>
          <p:nvPr>
            <p:ph type="title"/>
          </p:nvPr>
        </p:nvSpPr>
        <p:spPr/>
        <p:txBody>
          <a:bodyPr/>
          <a:lstStyle/>
          <a:p>
            <a:pPr algn="l" eaLnBrk="1" hangingPunct="1">
              <a:defRPr/>
            </a:pPr>
            <a:r>
              <a:rPr lang="en-US" smtClean="0"/>
              <a:t>Getting started</a:t>
            </a:r>
          </a:p>
        </p:txBody>
      </p:sp>
      <p:sp>
        <p:nvSpPr>
          <p:cNvPr id="18435" name="Content Placeholder 2"/>
          <p:cNvSpPr>
            <a:spLocks noGrp="1"/>
          </p:cNvSpPr>
          <p:nvPr>
            <p:ph idx="1"/>
          </p:nvPr>
        </p:nvSpPr>
        <p:spPr/>
        <p:txBody>
          <a:bodyPr/>
          <a:lstStyle/>
          <a:p>
            <a:pPr eaLnBrk="1" hangingPunct="1"/>
            <a:r>
              <a:rPr lang="en-US" sz="2600" smtClean="0"/>
              <a:t>A</a:t>
            </a:r>
            <a:r>
              <a:rPr lang="en-US" sz="2800" smtClean="0"/>
              <a:t>ssign values to output variables</a:t>
            </a:r>
          </a:p>
          <a:p>
            <a:pPr eaLnBrk="1" hangingPunct="1"/>
            <a:endParaRPr lang="en-US" sz="2600" smtClean="0"/>
          </a:p>
          <a:p>
            <a:pPr lvl="1" eaLnBrk="1" hangingPunct="1">
              <a:buFontTx/>
              <a:buNone/>
            </a:pPr>
            <a:r>
              <a:rPr lang="en-US" sz="2000" smtClean="0"/>
              <a:t>&gt;&gt; x=5</a:t>
            </a:r>
          </a:p>
          <a:p>
            <a:pPr lvl="1" eaLnBrk="1" hangingPunct="1">
              <a:buFontTx/>
              <a:buNone/>
            </a:pPr>
            <a:r>
              <a:rPr lang="en-US" sz="2000" smtClean="0"/>
              <a:t>x= </a:t>
            </a:r>
          </a:p>
          <a:p>
            <a:pPr lvl="1" eaLnBrk="1" hangingPunct="1">
              <a:buFontTx/>
              <a:buNone/>
            </a:pPr>
            <a:r>
              <a:rPr lang="en-US" sz="2000" smtClean="0"/>
              <a:t>     5</a:t>
            </a:r>
          </a:p>
          <a:p>
            <a:pPr lvl="1" eaLnBrk="1" hangingPunct="1">
              <a:buFontTx/>
              <a:buNone/>
            </a:pPr>
            <a:endParaRPr lang="en-US" sz="2000" smtClean="0"/>
          </a:p>
          <a:p>
            <a:pPr lvl="1" eaLnBrk="1" hangingPunct="1">
              <a:buFontTx/>
              <a:buNone/>
            </a:pPr>
            <a:r>
              <a:rPr lang="en-US" sz="2000" smtClean="0"/>
              <a:t>&gt;&gt; y = 'Bob'</a:t>
            </a:r>
          </a:p>
          <a:p>
            <a:pPr lvl="1" eaLnBrk="1" hangingPunct="1">
              <a:buFontTx/>
              <a:buNone/>
            </a:pPr>
            <a:r>
              <a:rPr lang="en-US" sz="2000" smtClean="0"/>
              <a:t>y =</a:t>
            </a:r>
          </a:p>
          <a:p>
            <a:pPr lvl="1" eaLnBrk="1" hangingPunct="1">
              <a:buFontTx/>
              <a:buNone/>
            </a:pPr>
            <a:r>
              <a:rPr lang="en-US" sz="2000" smtClean="0"/>
              <a:t>     Bob</a:t>
            </a:r>
          </a:p>
          <a:p>
            <a:pPr eaLnBrk="1" hangingPunct="1"/>
            <a:endParaRPr 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8" name="Rectangle 4"/>
          <p:cNvSpPr>
            <a:spLocks noGrp="1" noChangeArrowheads="1"/>
          </p:cNvSpPr>
          <p:nvPr>
            <p:ph type="title"/>
          </p:nvPr>
        </p:nvSpPr>
        <p:spPr/>
        <p:txBody>
          <a:bodyPr/>
          <a:lstStyle/>
          <a:p>
            <a:pPr algn="l" eaLnBrk="1" hangingPunct="1">
              <a:defRPr/>
            </a:pPr>
            <a:r>
              <a:rPr lang="en-US" smtClean="0"/>
              <a:t>Getting started</a:t>
            </a:r>
          </a:p>
        </p:txBody>
      </p:sp>
      <p:sp>
        <p:nvSpPr>
          <p:cNvPr id="19459" name="Content Placeholder 2"/>
          <p:cNvSpPr>
            <a:spLocks noGrp="1"/>
          </p:cNvSpPr>
          <p:nvPr>
            <p:ph idx="1"/>
          </p:nvPr>
        </p:nvSpPr>
        <p:spPr>
          <a:xfrm>
            <a:off x="457200" y="1644372"/>
            <a:ext cx="8229600" cy="4525963"/>
          </a:xfrm>
        </p:spPr>
        <p:txBody>
          <a:bodyPr/>
          <a:lstStyle/>
          <a:p>
            <a:pPr eaLnBrk="1" hangingPunct="1"/>
            <a:r>
              <a:rPr lang="en-US" sz="2600" dirty="0" smtClean="0"/>
              <a:t>Suppressing output</a:t>
            </a:r>
          </a:p>
          <a:p>
            <a:pPr lvl="1" eaLnBrk="1" hangingPunct="1">
              <a:buFont typeface="Wingdings" pitchFamily="2" charset="2"/>
              <a:buChar char="Ø"/>
            </a:pPr>
            <a:r>
              <a:rPr lang="en-US" sz="2200" dirty="0" smtClean="0"/>
              <a:t>You can suppress the numerical output by putting a semicolon (;) at the end of the line</a:t>
            </a:r>
          </a:p>
          <a:p>
            <a:pPr lvl="1" eaLnBrk="1" hangingPunct="1">
              <a:buFontTx/>
              <a:buNone/>
            </a:pPr>
            <a:r>
              <a:rPr lang="en-US" sz="2000" dirty="0" smtClean="0"/>
              <a:t>&gt;&gt; </a:t>
            </a:r>
            <a:r>
              <a:rPr lang="en-US" sz="2000" dirty="0" err="1" smtClean="0"/>
              <a:t>t</a:t>
            </a:r>
            <a:r>
              <a:rPr lang="en-US" sz="2000" dirty="0" smtClean="0"/>
              <a:t>=pi/3  VS  &gt;&gt; </a:t>
            </a:r>
            <a:r>
              <a:rPr lang="en-US" sz="2000" dirty="0" err="1" smtClean="0"/>
              <a:t>t</a:t>
            </a:r>
            <a:r>
              <a:rPr lang="en-US" sz="2000" dirty="0" smtClean="0"/>
              <a:t>=pi/3;</a:t>
            </a:r>
          </a:p>
          <a:p>
            <a:pPr lvl="1" eaLnBrk="1" hangingPunct="1">
              <a:buFontTx/>
              <a:buNone/>
            </a:pPr>
            <a:endParaRPr lang="en-US" sz="2000" dirty="0" smtClean="0"/>
          </a:p>
          <a:p>
            <a:pPr eaLnBrk="1" hangingPunct="1"/>
            <a:r>
              <a:rPr lang="en-US" sz="2600" dirty="0" smtClean="0"/>
              <a:t>Case sensitive</a:t>
            </a:r>
          </a:p>
          <a:p>
            <a:pPr lvl="1" eaLnBrk="1" hangingPunct="1">
              <a:buFont typeface="Wingdings" pitchFamily="2" charset="2"/>
              <a:buChar char="Ø"/>
            </a:pPr>
            <a:r>
              <a:rPr lang="en-US" sz="2200" dirty="0" smtClean="0"/>
              <a:t>Example: “</a:t>
            </a:r>
            <a:r>
              <a:rPr lang="en-US" sz="2200" i="1" dirty="0" smtClean="0"/>
              <a:t>time”</a:t>
            </a:r>
            <a:r>
              <a:rPr lang="en-US" sz="2200" dirty="0" smtClean="0"/>
              <a:t> and “</a:t>
            </a:r>
            <a:r>
              <a:rPr lang="en-US" sz="2200" i="1" dirty="0" smtClean="0"/>
              <a:t>Time”</a:t>
            </a:r>
            <a:r>
              <a:rPr lang="en-US" sz="2200" dirty="0" smtClean="0"/>
              <a:t> are different variables </a:t>
            </a:r>
          </a:p>
          <a:p>
            <a:pPr lvl="1" eaLnBrk="1" hangingPunct="1">
              <a:buFontTx/>
              <a:buNone/>
            </a:pPr>
            <a:r>
              <a:rPr lang="en-US" sz="2000" dirty="0" smtClean="0"/>
              <a:t>&gt;&gt; time=61;</a:t>
            </a:r>
          </a:p>
          <a:p>
            <a:pPr lvl="1" eaLnBrk="1" hangingPunct="1">
              <a:buFontTx/>
              <a:buNone/>
            </a:pPr>
            <a:r>
              <a:rPr lang="en-US" sz="2000" dirty="0" smtClean="0"/>
              <a:t>&gt;&gt; Time=61;</a:t>
            </a:r>
            <a:endParaRPr lang="en-US" dirty="0" smtClean="0"/>
          </a:p>
          <a:p>
            <a:pPr lvl="1" eaLnBrk="1" hangingPunct="1">
              <a:buFontTx/>
              <a:buNone/>
            </a:pPr>
            <a:endParaRPr lang="en-US" sz="20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8" name="Rectangle 4"/>
          <p:cNvSpPr>
            <a:spLocks noGrp="1" noChangeArrowheads="1"/>
          </p:cNvSpPr>
          <p:nvPr>
            <p:ph type="title"/>
          </p:nvPr>
        </p:nvSpPr>
        <p:spPr/>
        <p:txBody>
          <a:bodyPr/>
          <a:lstStyle/>
          <a:p>
            <a:pPr algn="l" eaLnBrk="1" hangingPunct="1">
              <a:defRPr/>
            </a:pPr>
            <a:r>
              <a:rPr lang="en-US" smtClean="0"/>
              <a:t>Getting started</a:t>
            </a:r>
          </a:p>
        </p:txBody>
      </p:sp>
      <p:sp>
        <p:nvSpPr>
          <p:cNvPr id="20483" name="Content Placeholder 2"/>
          <p:cNvSpPr>
            <a:spLocks noGrp="1"/>
          </p:cNvSpPr>
          <p:nvPr>
            <p:ph idx="1"/>
          </p:nvPr>
        </p:nvSpPr>
        <p:spPr>
          <a:xfrm>
            <a:off x="167425" y="1471410"/>
            <a:ext cx="8976575" cy="5386590"/>
          </a:xfrm>
        </p:spPr>
        <p:txBody>
          <a:bodyPr>
            <a:normAutofit lnSpcReduction="10000"/>
          </a:bodyPr>
          <a:lstStyle/>
          <a:p>
            <a:pPr eaLnBrk="1" hangingPunct="1"/>
            <a:r>
              <a:rPr lang="en-US" sz="2600" dirty="0" smtClean="0"/>
              <a:t>Managing the workspace</a:t>
            </a:r>
          </a:p>
          <a:p>
            <a:pPr lvl="1" eaLnBrk="1" hangingPunct="1">
              <a:buFont typeface="Wingdings" pitchFamily="2" charset="2"/>
              <a:buChar char="Ø"/>
            </a:pPr>
            <a:r>
              <a:rPr lang="en-US" sz="2200" dirty="0" smtClean="0"/>
              <a:t>The results of one problem may have an effect on the next one</a:t>
            </a:r>
          </a:p>
          <a:p>
            <a:pPr lvl="1" eaLnBrk="1" hangingPunct="1">
              <a:buFont typeface="Wingdings" pitchFamily="2" charset="2"/>
              <a:buChar char="Ø"/>
            </a:pPr>
            <a:r>
              <a:rPr lang="en-US" sz="2200" dirty="0" smtClean="0"/>
              <a:t>Use </a:t>
            </a:r>
            <a:r>
              <a:rPr lang="en-US" sz="2200" i="1" dirty="0" err="1" smtClean="0">
                <a:solidFill>
                  <a:srgbClr val="FF0000"/>
                </a:solidFill>
              </a:rPr>
              <a:t>whos</a:t>
            </a:r>
            <a:r>
              <a:rPr lang="en-US" sz="2200" dirty="0" smtClean="0"/>
              <a:t> to list current variables  and give information on size, shape, type etc.</a:t>
            </a:r>
          </a:p>
          <a:p>
            <a:pPr lvl="1" eaLnBrk="1" hangingPunct="1">
              <a:buFont typeface="Wingdings" pitchFamily="2" charset="2"/>
              <a:buChar char="Ø"/>
            </a:pPr>
            <a:r>
              <a:rPr lang="en-US" sz="2200" dirty="0" smtClean="0"/>
              <a:t>Issue a clear command at the start of each new independent calculation to remove variables and functions from memory (and the workspace)</a:t>
            </a:r>
          </a:p>
          <a:p>
            <a:pPr lvl="1" eaLnBrk="1" hangingPunct="1">
              <a:buFont typeface="Wingdings" pitchFamily="2" charset="2"/>
              <a:buChar char="Ø"/>
            </a:pPr>
            <a:r>
              <a:rPr lang="en-US" sz="2200" dirty="0" smtClean="0"/>
              <a:t>clear t</a:t>
            </a:r>
          </a:p>
          <a:p>
            <a:pPr lvl="2" eaLnBrk="1" hangingPunct="1">
              <a:buFont typeface="Wingdings" pitchFamily="2" charset="2"/>
              <a:buChar char="Ø"/>
            </a:pPr>
            <a:r>
              <a:rPr lang="en-US" sz="2200" dirty="0" smtClean="0"/>
              <a:t>clears variable t</a:t>
            </a:r>
            <a:endParaRPr lang="en-US" dirty="0" smtClean="0"/>
          </a:p>
          <a:p>
            <a:pPr lvl="1" eaLnBrk="1" hangingPunct="1">
              <a:buFont typeface="Wingdings" pitchFamily="2" charset="2"/>
              <a:buChar char="Ø"/>
            </a:pPr>
            <a:r>
              <a:rPr lang="en-US" sz="2600" dirty="0" smtClean="0"/>
              <a:t>clear</a:t>
            </a:r>
          </a:p>
          <a:p>
            <a:pPr lvl="2" eaLnBrk="1" hangingPunct="1">
              <a:buFont typeface="Wingdings" pitchFamily="2" charset="2"/>
              <a:buChar char="Ø"/>
            </a:pPr>
            <a:r>
              <a:rPr lang="en-US" sz="2200" dirty="0" smtClean="0"/>
              <a:t>clears all variables</a:t>
            </a:r>
          </a:p>
          <a:p>
            <a:pPr lvl="1" eaLnBrk="1" hangingPunct="1">
              <a:buFont typeface="Wingdings" pitchFamily="2" charset="2"/>
              <a:buChar char="Ø"/>
            </a:pPr>
            <a:r>
              <a:rPr lang="en-US" sz="2600" dirty="0" smtClean="0"/>
              <a:t>clear all</a:t>
            </a:r>
          </a:p>
          <a:p>
            <a:pPr lvl="2" eaLnBrk="1" hangingPunct="1">
              <a:buFont typeface="Wingdings" pitchFamily="2" charset="2"/>
              <a:buChar char="Ø"/>
            </a:pPr>
            <a:r>
              <a:rPr lang="en-US" sz="2200" dirty="0" smtClean="0"/>
              <a:t>clears all variables, </a:t>
            </a:r>
            <a:r>
              <a:rPr lang="en-US" sz="2200" dirty="0" err="1" smtClean="0"/>
              <a:t>globals</a:t>
            </a:r>
            <a:r>
              <a:rPr lang="en-US" sz="2200" dirty="0" smtClean="0"/>
              <a:t>, functions, and MEX links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8" name="Rectangle 4"/>
          <p:cNvSpPr>
            <a:spLocks noGrp="1" noChangeArrowheads="1"/>
          </p:cNvSpPr>
          <p:nvPr>
            <p:ph type="title"/>
          </p:nvPr>
        </p:nvSpPr>
        <p:spPr/>
        <p:txBody>
          <a:bodyPr/>
          <a:lstStyle/>
          <a:p>
            <a:pPr algn="l" eaLnBrk="1" hangingPunct="1">
              <a:defRPr/>
            </a:pPr>
            <a:r>
              <a:rPr lang="en-US" smtClean="0"/>
              <a:t>Getting started</a:t>
            </a:r>
          </a:p>
        </p:txBody>
      </p:sp>
      <p:sp>
        <p:nvSpPr>
          <p:cNvPr id="1028" name="Content Placeholder 2"/>
          <p:cNvSpPr>
            <a:spLocks noGrp="1"/>
          </p:cNvSpPr>
          <p:nvPr>
            <p:ph idx="1"/>
          </p:nvPr>
        </p:nvSpPr>
        <p:spPr>
          <a:xfrm>
            <a:off x="0" y="1429555"/>
            <a:ext cx="9144000" cy="5428445"/>
          </a:xfrm>
        </p:spPr>
        <p:txBody>
          <a:bodyPr>
            <a:normAutofit/>
          </a:bodyPr>
          <a:lstStyle/>
          <a:p>
            <a:pPr eaLnBrk="1" hangingPunct="1"/>
            <a:r>
              <a:rPr lang="en-US" sz="2400" dirty="0" smtClean="0"/>
              <a:t>Miscellaneous commands</a:t>
            </a:r>
          </a:p>
          <a:p>
            <a:pPr lvl="1" eaLnBrk="1" hangingPunct="1">
              <a:buFont typeface="Wingdings" pitchFamily="2" charset="2"/>
              <a:buChar char="Ø"/>
            </a:pPr>
            <a:r>
              <a:rPr lang="en-US" sz="2400" dirty="0" smtClean="0"/>
              <a:t>To clear the Command Window</a:t>
            </a:r>
          </a:p>
          <a:p>
            <a:pPr lvl="1" eaLnBrk="1" hangingPunct="1">
              <a:buFontTx/>
              <a:buNone/>
            </a:pPr>
            <a:r>
              <a:rPr lang="en-US" sz="2400" dirty="0" smtClean="0"/>
              <a:t>&gt;&gt; </a:t>
            </a:r>
            <a:r>
              <a:rPr lang="en-US" sz="2400" dirty="0" err="1" smtClean="0"/>
              <a:t>clc</a:t>
            </a:r>
            <a:endParaRPr lang="en-US" sz="2400" dirty="0" smtClean="0"/>
          </a:p>
          <a:p>
            <a:pPr lvl="1" eaLnBrk="1" hangingPunct="1">
              <a:buFont typeface="Wingdings" pitchFamily="2" charset="2"/>
              <a:buChar char="Ø"/>
            </a:pPr>
            <a:r>
              <a:rPr lang="en-US" sz="2400" dirty="0" smtClean="0"/>
              <a:t>To clear the current figure</a:t>
            </a:r>
          </a:p>
          <a:p>
            <a:pPr lvl="1" eaLnBrk="1" hangingPunct="1">
              <a:buFontTx/>
              <a:buNone/>
            </a:pPr>
            <a:r>
              <a:rPr lang="en-US" sz="2400" dirty="0" smtClean="0"/>
              <a:t>&gt;&gt; </a:t>
            </a:r>
            <a:r>
              <a:rPr lang="en-US" sz="2400" dirty="0" err="1" smtClean="0"/>
              <a:t>clf</a:t>
            </a:r>
            <a:endParaRPr lang="en-US" sz="2400" dirty="0" smtClean="0"/>
          </a:p>
          <a:p>
            <a:pPr lvl="1" eaLnBrk="1" hangingPunct="1">
              <a:buFont typeface="Wingdings" pitchFamily="2" charset="2"/>
              <a:buChar char="Ø"/>
            </a:pPr>
            <a:r>
              <a:rPr lang="en-US" sz="2400" dirty="0" smtClean="0"/>
              <a:t>To abort a MATLAB computation</a:t>
            </a:r>
          </a:p>
          <a:p>
            <a:pPr lvl="1" eaLnBrk="1" hangingPunct="1">
              <a:buFontTx/>
              <a:buNone/>
            </a:pPr>
            <a:r>
              <a:rPr lang="en-US" sz="2400" dirty="0" smtClean="0"/>
              <a:t>ctrl-C</a:t>
            </a:r>
          </a:p>
          <a:p>
            <a:pPr lvl="1" eaLnBrk="1" hangingPunct="1">
              <a:buFont typeface="Wingdings" pitchFamily="2" charset="2"/>
              <a:buChar char="Ø"/>
            </a:pPr>
            <a:r>
              <a:rPr lang="en-US" sz="2400" dirty="0" smtClean="0"/>
              <a:t>To continue a line</a:t>
            </a:r>
          </a:p>
          <a:p>
            <a:pPr lvl="1" eaLnBrk="1" hangingPunct="1">
              <a:buFontTx/>
              <a:buNone/>
            </a:pPr>
            <a:r>
              <a:rPr lang="en-US" sz="2400" dirty="0" smtClean="0"/>
              <a:t>…</a:t>
            </a:r>
          </a:p>
          <a:p>
            <a:pPr lvl="1" eaLnBrk="1" hangingPunct="1">
              <a:buFont typeface="Wingdings" pitchFamily="2" charset="2"/>
              <a:buChar char="Ø"/>
            </a:pPr>
            <a:r>
              <a:rPr lang="en-US" sz="2400" dirty="0" smtClean="0"/>
              <a:t>To recall previous commands					Up arrow (  ), ctrl-p or double click command history pane</a:t>
            </a:r>
          </a:p>
        </p:txBody>
      </p:sp>
      <p:cxnSp>
        <p:nvCxnSpPr>
          <p:cNvPr id="6" name="Straight Arrow Connector 5"/>
          <p:cNvCxnSpPr/>
          <p:nvPr/>
        </p:nvCxnSpPr>
        <p:spPr>
          <a:xfrm rot="5400000" flipH="1" flipV="1">
            <a:off x="2427671" y="6239814"/>
            <a:ext cx="270455" cy="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8" name="Rectangle 4"/>
          <p:cNvSpPr>
            <a:spLocks noGrp="1" noChangeArrowheads="1"/>
          </p:cNvSpPr>
          <p:nvPr>
            <p:ph type="title"/>
          </p:nvPr>
        </p:nvSpPr>
        <p:spPr/>
        <p:txBody>
          <a:bodyPr/>
          <a:lstStyle/>
          <a:p>
            <a:pPr algn="l" eaLnBrk="1" hangingPunct="1">
              <a:defRPr/>
            </a:pPr>
            <a:r>
              <a:rPr lang="en-US" smtClean="0"/>
              <a:t>Getting started</a:t>
            </a:r>
          </a:p>
        </p:txBody>
      </p:sp>
      <p:sp>
        <p:nvSpPr>
          <p:cNvPr id="21507" name="Content Placeholder 2"/>
          <p:cNvSpPr>
            <a:spLocks noGrp="1"/>
          </p:cNvSpPr>
          <p:nvPr>
            <p:ph idx="1"/>
          </p:nvPr>
        </p:nvSpPr>
        <p:spPr>
          <a:xfrm>
            <a:off x="457200" y="1600200"/>
            <a:ext cx="8229600" cy="4903631"/>
          </a:xfrm>
        </p:spPr>
        <p:txBody>
          <a:bodyPr/>
          <a:lstStyle/>
          <a:p>
            <a:pPr eaLnBrk="1" hangingPunct="1"/>
            <a:r>
              <a:rPr lang="en-US" sz="2600" dirty="0" smtClean="0"/>
              <a:t>Getting help</a:t>
            </a:r>
          </a:p>
          <a:p>
            <a:pPr lvl="1" eaLnBrk="1" hangingPunct="1">
              <a:buFont typeface="Wingdings" pitchFamily="2" charset="2"/>
              <a:buChar char="Ø"/>
            </a:pPr>
            <a:r>
              <a:rPr lang="en-US" sz="2200" dirty="0" smtClean="0"/>
              <a:t>Use</a:t>
            </a:r>
            <a:r>
              <a:rPr lang="en-US" sz="2200" dirty="0" smtClean="0">
                <a:solidFill>
                  <a:srgbClr val="FF9933"/>
                </a:solidFill>
              </a:rPr>
              <a:t> help </a:t>
            </a:r>
            <a:r>
              <a:rPr lang="en-US" sz="2200" dirty="0" smtClean="0"/>
              <a:t>to request info on a specific topic</a:t>
            </a:r>
          </a:p>
          <a:p>
            <a:pPr lvl="2" eaLnBrk="1" hangingPunct="1">
              <a:buFont typeface="Wingdings" pitchFamily="2" charset="2"/>
              <a:buChar char="Ø"/>
            </a:pPr>
            <a:r>
              <a:rPr lang="en-US" sz="1800" dirty="0" smtClean="0"/>
              <a:t>displays help in the command window</a:t>
            </a:r>
          </a:p>
          <a:p>
            <a:pPr lvl="1" eaLnBrk="1" hangingPunct="1">
              <a:buFontTx/>
              <a:buNone/>
            </a:pPr>
            <a:r>
              <a:rPr lang="en-US" sz="2200" dirty="0" smtClean="0"/>
              <a:t>&gt;&gt; help </a:t>
            </a:r>
            <a:r>
              <a:rPr lang="en-US" sz="2200" dirty="0" err="1" smtClean="0"/>
              <a:t>sqrt</a:t>
            </a:r>
            <a:endParaRPr lang="en-US" sz="2200" dirty="0" smtClean="0"/>
          </a:p>
          <a:p>
            <a:pPr lvl="1" eaLnBrk="1" hangingPunct="1">
              <a:buFontTx/>
              <a:buNone/>
            </a:pPr>
            <a:endParaRPr lang="en-US" sz="2200" dirty="0" smtClean="0"/>
          </a:p>
          <a:p>
            <a:pPr lvl="1" eaLnBrk="1" hangingPunct="1">
              <a:buFont typeface="Wingdings" pitchFamily="2" charset="2"/>
              <a:buChar char="Ø"/>
            </a:pPr>
            <a:r>
              <a:rPr lang="en-US" sz="2200" dirty="0" smtClean="0"/>
              <a:t>Use doc function to open the help browser window</a:t>
            </a:r>
          </a:p>
          <a:p>
            <a:pPr lvl="1" eaLnBrk="1" hangingPunct="1">
              <a:buFontTx/>
              <a:buNone/>
            </a:pPr>
            <a:r>
              <a:rPr lang="en-US" sz="2200" dirty="0" smtClean="0"/>
              <a:t>&gt;&gt; doc plot</a:t>
            </a:r>
          </a:p>
          <a:p>
            <a:pPr lvl="1" eaLnBrk="1" hangingPunct="1">
              <a:buFontTx/>
              <a:buNone/>
            </a:pPr>
            <a:endParaRPr lang="en-US" sz="2200" dirty="0" smtClean="0"/>
          </a:p>
          <a:p>
            <a:pPr lvl="1" eaLnBrk="1" hangingPunct="1">
              <a:buFont typeface="Wingdings" pitchFamily="2" charset="2"/>
              <a:buChar char="Ø"/>
            </a:pPr>
            <a:r>
              <a:rPr lang="en-US" sz="2200" dirty="0" smtClean="0"/>
              <a:t>Use </a:t>
            </a:r>
            <a:r>
              <a:rPr lang="en-US" sz="2200" dirty="0" err="1" smtClean="0"/>
              <a:t>lookfor</a:t>
            </a:r>
            <a:r>
              <a:rPr lang="en-US" sz="2200" dirty="0" smtClean="0"/>
              <a:t> to find function by keywords</a:t>
            </a:r>
          </a:p>
          <a:p>
            <a:pPr lvl="1" eaLnBrk="1" hangingPunct="1">
              <a:buFontTx/>
              <a:buNone/>
            </a:pPr>
            <a:r>
              <a:rPr lang="en-US" sz="2200" dirty="0" smtClean="0"/>
              <a:t>&gt;&gt; </a:t>
            </a:r>
            <a:r>
              <a:rPr lang="en-US" sz="2200" dirty="0" err="1" smtClean="0"/>
              <a:t>lookfor</a:t>
            </a:r>
            <a:r>
              <a:rPr lang="en-US" sz="2200" dirty="0" smtClean="0"/>
              <a:t> regression</a:t>
            </a:r>
            <a:endParaRPr lang="en-US" dirty="0" smtClean="0"/>
          </a:p>
        </p:txBody>
      </p:sp>
      <p:sp>
        <p:nvSpPr>
          <p:cNvPr id="4" name="Rectangle 3"/>
          <p:cNvSpPr/>
          <p:nvPr/>
        </p:nvSpPr>
        <p:spPr>
          <a:xfrm>
            <a:off x="5016877" y="1434748"/>
            <a:ext cx="3720890" cy="52322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cap="none" spc="0" dirty="0" smtClean="0">
                <a:ln w="11430">
                  <a:solidFill>
                    <a:srgbClr val="FF0000"/>
                  </a:solidFill>
                </a:ln>
                <a:solidFill>
                  <a:srgbClr val="FF0000"/>
                </a:solidFill>
                <a:effectLst>
                  <a:outerShdw blurRad="80000" dist="40000" dir="5040000" algn="tl">
                    <a:srgbClr val="000000">
                      <a:alpha val="30000"/>
                    </a:srgbClr>
                  </a:outerShdw>
                </a:effectLst>
              </a:rPr>
              <a:t>Use Early and Often!</a:t>
            </a:r>
            <a:endParaRPr lang="en-US" sz="2800" b="1" cap="none" spc="0" dirty="0">
              <a:ln w="11430">
                <a:solidFill>
                  <a:srgbClr val="FF0000"/>
                </a:solidFill>
              </a:ln>
              <a:solidFill>
                <a:srgbClr val="FF0000"/>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77258"/>
            <a:ext cx="7772400" cy="798492"/>
          </a:xfrm>
        </p:spPr>
        <p:txBody>
          <a:bodyPr/>
          <a:lstStyle/>
          <a:p>
            <a:pPr algn="ctr"/>
            <a:r>
              <a:rPr lang="en-US" sz="4000" dirty="0" smtClean="0">
                <a:solidFill>
                  <a:srgbClr val="FFC000"/>
                </a:solidFill>
              </a:rPr>
              <a:t>Mathematical Functions</a:t>
            </a:r>
            <a:endParaRPr lang="en-US" sz="4000" dirty="0">
              <a:solidFill>
                <a:srgbClr val="FFC000"/>
              </a:solidFill>
            </a:endParaRPr>
          </a:p>
        </p:txBody>
      </p:sp>
      <p:pic>
        <p:nvPicPr>
          <p:cNvPr id="126978" name="Picture 2" descr="D:\reed\matlab\A900025-3-D_plot_of_a_complex_math_function-SPL.jpg"/>
          <p:cNvPicPr>
            <a:picLocks noChangeAspect="1" noChangeArrowheads="1"/>
          </p:cNvPicPr>
          <p:nvPr/>
        </p:nvPicPr>
        <p:blipFill>
          <a:blip r:embed="rId2" cstate="print"/>
          <a:srcRect/>
          <a:stretch>
            <a:fillRect/>
          </a:stretch>
        </p:blipFill>
        <p:spPr bwMode="auto">
          <a:xfrm>
            <a:off x="1697966" y="1648496"/>
            <a:ext cx="5801656" cy="4914987"/>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8" name="Rectangle 4"/>
          <p:cNvSpPr>
            <a:spLocks noGrp="1" noChangeArrowheads="1"/>
          </p:cNvSpPr>
          <p:nvPr>
            <p:ph type="title"/>
          </p:nvPr>
        </p:nvSpPr>
        <p:spPr/>
        <p:txBody>
          <a:bodyPr/>
          <a:lstStyle/>
          <a:p>
            <a:pPr algn="l" eaLnBrk="1" hangingPunct="1">
              <a:defRPr/>
            </a:pPr>
            <a:r>
              <a:rPr lang="en-US" smtClean="0"/>
              <a:t>Mathematical functions</a:t>
            </a:r>
          </a:p>
        </p:txBody>
      </p:sp>
      <p:sp>
        <p:nvSpPr>
          <p:cNvPr id="22531" name="Content Placeholder 2"/>
          <p:cNvSpPr>
            <a:spLocks noGrp="1"/>
          </p:cNvSpPr>
          <p:nvPr>
            <p:ph idx="1"/>
          </p:nvPr>
        </p:nvSpPr>
        <p:spPr/>
        <p:txBody>
          <a:bodyPr/>
          <a:lstStyle/>
          <a:p>
            <a:pPr eaLnBrk="1" hangingPunct="1"/>
            <a:r>
              <a:rPr lang="en-US" sz="2600" dirty="0" smtClean="0"/>
              <a:t>Lists of </a:t>
            </a:r>
            <a:r>
              <a:rPr lang="en-US" sz="2600" i="1" dirty="0" smtClean="0"/>
              <a:t>built-in</a:t>
            </a:r>
            <a:r>
              <a:rPr lang="en-US" sz="2600" dirty="0" smtClean="0"/>
              <a:t> mathematical functions</a:t>
            </a:r>
          </a:p>
          <a:p>
            <a:pPr lvl="1" eaLnBrk="1" hangingPunct="1">
              <a:buFont typeface="Wingdings" pitchFamily="2" charset="2"/>
              <a:buChar char="Ø"/>
            </a:pPr>
            <a:r>
              <a:rPr lang="en-US" sz="2200" dirty="0" smtClean="0"/>
              <a:t>Elementary functions</a:t>
            </a:r>
          </a:p>
          <a:p>
            <a:pPr lvl="1" eaLnBrk="1" hangingPunct="1">
              <a:buFontTx/>
              <a:buNone/>
            </a:pPr>
            <a:r>
              <a:rPr lang="en-US" sz="2200" dirty="0" smtClean="0"/>
              <a:t>&gt;&gt; help </a:t>
            </a:r>
            <a:r>
              <a:rPr lang="en-US" sz="2200" dirty="0" err="1" smtClean="0"/>
              <a:t>elfun</a:t>
            </a:r>
            <a:endParaRPr lang="en-US" sz="2200" dirty="0" smtClean="0"/>
          </a:p>
          <a:p>
            <a:pPr lvl="1" eaLnBrk="1" hangingPunct="1">
              <a:buFontTx/>
              <a:buNone/>
            </a:pPr>
            <a:endParaRPr lang="en-US" sz="2200" dirty="0" smtClean="0"/>
          </a:p>
          <a:p>
            <a:pPr lvl="1" eaLnBrk="1" hangingPunct="1">
              <a:buFont typeface="Wingdings" pitchFamily="2" charset="2"/>
              <a:buChar char="Ø"/>
            </a:pPr>
            <a:r>
              <a:rPr lang="en-US" sz="2200" dirty="0" smtClean="0"/>
              <a:t>Special functions</a:t>
            </a:r>
          </a:p>
          <a:p>
            <a:pPr lvl="1" eaLnBrk="1" hangingPunct="1">
              <a:buFontTx/>
              <a:buNone/>
            </a:pPr>
            <a:r>
              <a:rPr lang="en-US" sz="2200" dirty="0" smtClean="0"/>
              <a:t>&gt;&gt; help </a:t>
            </a:r>
            <a:r>
              <a:rPr lang="en-US" sz="2200" dirty="0" err="1" smtClean="0"/>
              <a:t>specfun</a:t>
            </a:r>
            <a:endParaRPr lang="en-US" sz="2200" dirty="0" smtClean="0"/>
          </a:p>
          <a:p>
            <a:pPr lvl="1" eaLnBrk="1" hangingPunct="1">
              <a:buFontTx/>
              <a:buNone/>
            </a:pPr>
            <a:endParaRPr lang="en-US" sz="2200" dirty="0" smtClean="0"/>
          </a:p>
          <a:p>
            <a:pPr lvl="1" eaLnBrk="1" hangingPunct="1">
              <a:buFont typeface="Wingdings" pitchFamily="2" charset="2"/>
              <a:buChar char="Ø"/>
            </a:pPr>
            <a:r>
              <a:rPr lang="en-US" sz="2200" dirty="0" smtClean="0"/>
              <a:t>Such as </a:t>
            </a:r>
          </a:p>
          <a:p>
            <a:pPr lvl="1" eaLnBrk="1" hangingPunct="1">
              <a:buFontTx/>
              <a:buNone/>
            </a:pPr>
            <a:r>
              <a:rPr lang="en-US" sz="2200" dirty="0" smtClean="0"/>
              <a:t>sin(x), </a:t>
            </a:r>
            <a:r>
              <a:rPr lang="en-US" sz="2200" dirty="0" err="1" smtClean="0"/>
              <a:t>cos</a:t>
            </a:r>
            <a:r>
              <a:rPr lang="en-US" sz="2200" dirty="0" smtClean="0"/>
              <a:t>(x), tan(x), e</a:t>
            </a:r>
            <a:r>
              <a:rPr lang="en-US" sz="2200" baseline="30000" dirty="0" smtClean="0"/>
              <a:t>x</a:t>
            </a:r>
            <a:r>
              <a:rPr lang="en-US" sz="2200" dirty="0" smtClean="0"/>
              <a:t>, </a:t>
            </a:r>
            <a:r>
              <a:rPr lang="en-US" sz="2200" dirty="0" err="1" smtClean="0"/>
              <a:t>ln</a:t>
            </a:r>
            <a:r>
              <a:rPr lang="en-US" sz="2200" dirty="0" smtClean="0"/>
              <a:t>(x)</a:t>
            </a:r>
          </a:p>
          <a:p>
            <a:pPr eaLnBrk="1" hangingPunct="1">
              <a:buFontTx/>
              <a:buNone/>
            </a:pPr>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8" name="Rectangle 4"/>
          <p:cNvSpPr>
            <a:spLocks noGrp="1" noChangeArrowheads="1"/>
          </p:cNvSpPr>
          <p:nvPr>
            <p:ph type="title"/>
          </p:nvPr>
        </p:nvSpPr>
        <p:spPr/>
        <p:txBody>
          <a:bodyPr/>
          <a:lstStyle/>
          <a:p>
            <a:pPr algn="l" eaLnBrk="1" hangingPunct="1">
              <a:defRPr/>
            </a:pPr>
            <a:r>
              <a:rPr lang="en-US" smtClean="0"/>
              <a:t>Mathematical functions</a:t>
            </a:r>
          </a:p>
        </p:txBody>
      </p:sp>
      <p:sp>
        <p:nvSpPr>
          <p:cNvPr id="2052" name="Content Placeholder 2"/>
          <p:cNvSpPr>
            <a:spLocks noGrp="1"/>
          </p:cNvSpPr>
          <p:nvPr>
            <p:ph idx="1"/>
          </p:nvPr>
        </p:nvSpPr>
        <p:spPr/>
        <p:txBody>
          <a:bodyPr/>
          <a:lstStyle/>
          <a:p>
            <a:pPr eaLnBrk="1" hangingPunct="1"/>
            <a:r>
              <a:rPr lang="en-US" sz="2600" smtClean="0"/>
              <a:t>Example 1</a:t>
            </a:r>
          </a:p>
          <a:p>
            <a:pPr eaLnBrk="1" hangingPunct="1">
              <a:buFontTx/>
              <a:buNone/>
            </a:pPr>
            <a:r>
              <a:rPr lang="en-US" sz="2200" smtClean="0"/>
              <a:t>     Calculate  z=e</a:t>
            </a:r>
            <a:r>
              <a:rPr lang="en-US" sz="2200" baseline="30000" smtClean="0"/>
              <a:t>-a</a:t>
            </a:r>
            <a:r>
              <a:rPr lang="en-US" sz="2200" smtClean="0"/>
              <a:t>sin(x)+10        for a=5, x=2, y=8</a:t>
            </a:r>
          </a:p>
          <a:p>
            <a:pPr lvl="1" eaLnBrk="1" hangingPunct="1">
              <a:buFontTx/>
              <a:buNone/>
            </a:pPr>
            <a:endParaRPr lang="en-US" sz="2200" smtClean="0"/>
          </a:p>
          <a:p>
            <a:pPr lvl="1" eaLnBrk="1" hangingPunct="1">
              <a:buFontTx/>
              <a:buNone/>
            </a:pPr>
            <a:r>
              <a:rPr lang="en-US" sz="2000" smtClean="0"/>
              <a:t>&gt;&gt; a=5; x=2; y=8;</a:t>
            </a:r>
          </a:p>
          <a:p>
            <a:pPr lvl="1" eaLnBrk="1" hangingPunct="1">
              <a:buFontTx/>
              <a:buNone/>
            </a:pPr>
            <a:r>
              <a:rPr lang="en-US" sz="2000" smtClean="0"/>
              <a:t>&gt;&gt; z=exp(-a)*sin(x)+10*sqrt(y)</a:t>
            </a:r>
          </a:p>
          <a:p>
            <a:pPr lvl="1" eaLnBrk="1" hangingPunct="1">
              <a:buFontTx/>
              <a:buNone/>
            </a:pPr>
            <a:r>
              <a:rPr lang="en-US" sz="2000" smtClean="0"/>
              <a:t>z=</a:t>
            </a:r>
          </a:p>
          <a:p>
            <a:pPr lvl="1" eaLnBrk="1" hangingPunct="1">
              <a:buFontTx/>
              <a:buNone/>
            </a:pPr>
            <a:r>
              <a:rPr lang="en-US" sz="2000" smtClean="0"/>
              <a:t>    28.2904</a:t>
            </a:r>
          </a:p>
          <a:p>
            <a:pPr eaLnBrk="1" hangingPunct="1"/>
            <a:endParaRPr lang="en-US" sz="1000" smtClean="0"/>
          </a:p>
          <a:p>
            <a:pPr eaLnBrk="1" hangingPunct="1"/>
            <a:r>
              <a:rPr lang="en-US" sz="2600" smtClean="0"/>
              <a:t>Example 2</a:t>
            </a:r>
          </a:p>
          <a:p>
            <a:pPr eaLnBrk="1" hangingPunct="1">
              <a:buFont typeface="Wingdings" pitchFamily="2" charset="2"/>
              <a:buNone/>
            </a:pPr>
            <a:r>
              <a:rPr lang="en-US" sz="2400" smtClean="0"/>
              <a:t>    </a:t>
            </a:r>
            <a:r>
              <a:rPr lang="en-US" sz="2200" smtClean="0"/>
              <a:t>log(142), log10(142)</a:t>
            </a:r>
            <a:endParaRPr lang="en-US" smtClean="0"/>
          </a:p>
        </p:txBody>
      </p:sp>
      <p:graphicFrame>
        <p:nvGraphicFramePr>
          <p:cNvPr id="9" name="Object 2"/>
          <p:cNvGraphicFramePr>
            <a:graphicFrameLocks noChangeAspect="1"/>
          </p:cNvGraphicFramePr>
          <p:nvPr/>
        </p:nvGraphicFramePr>
        <p:xfrm>
          <a:off x="4005263" y="1944688"/>
          <a:ext cx="685800" cy="660400"/>
        </p:xfrm>
        <a:graphic>
          <a:graphicData uri="http://schemas.openxmlformats.org/presentationml/2006/ole">
            <p:oleObj spid="_x0000_s2050" name="Equation" r:id="rId4" imgW="253800" imgH="253800" progId="Equation.3">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593525" y="244699"/>
            <a:ext cx="7772400" cy="633390"/>
          </a:xfrm>
        </p:spPr>
        <p:txBody>
          <a:bodyPr/>
          <a:lstStyle/>
          <a:p>
            <a:pPr algn="ctr"/>
            <a:r>
              <a:rPr lang="en-US" sz="4000" dirty="0" smtClean="0">
                <a:solidFill>
                  <a:srgbClr val="FFC000"/>
                </a:solidFill>
              </a:rPr>
              <a:t>Matrix Generation</a:t>
            </a:r>
            <a:endParaRPr lang="en-US" sz="4000" dirty="0">
              <a:solidFill>
                <a:srgbClr val="FFC000"/>
              </a:solidFill>
            </a:endParaRPr>
          </a:p>
        </p:txBody>
      </p:sp>
      <p:pic>
        <p:nvPicPr>
          <p:cNvPr id="128002" name="Picture 2" descr="D:\reed\matlab\matrix-800x600.jpg"/>
          <p:cNvPicPr>
            <a:picLocks noChangeAspect="1" noChangeArrowheads="1"/>
          </p:cNvPicPr>
          <p:nvPr/>
        </p:nvPicPr>
        <p:blipFill>
          <a:blip r:embed="rId2" cstate="print"/>
          <a:srcRect/>
          <a:stretch>
            <a:fillRect/>
          </a:stretch>
        </p:blipFill>
        <p:spPr bwMode="auto">
          <a:xfrm>
            <a:off x="1244960" y="1584102"/>
            <a:ext cx="6791457" cy="5093593"/>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8" name="Rectangle 4"/>
          <p:cNvSpPr>
            <a:spLocks noGrp="1" noChangeArrowheads="1"/>
          </p:cNvSpPr>
          <p:nvPr>
            <p:ph type="title"/>
          </p:nvPr>
        </p:nvSpPr>
        <p:spPr/>
        <p:txBody>
          <a:bodyPr/>
          <a:lstStyle/>
          <a:p>
            <a:pPr algn="l" eaLnBrk="1" hangingPunct="1">
              <a:defRPr/>
            </a:pPr>
            <a:r>
              <a:rPr lang="en-US" smtClean="0"/>
              <a:t>Matrix generation</a:t>
            </a:r>
          </a:p>
        </p:txBody>
      </p:sp>
      <p:sp>
        <p:nvSpPr>
          <p:cNvPr id="23555" name="Content Placeholder 2"/>
          <p:cNvSpPr>
            <a:spLocks noGrp="1"/>
          </p:cNvSpPr>
          <p:nvPr>
            <p:ph idx="1"/>
          </p:nvPr>
        </p:nvSpPr>
        <p:spPr/>
        <p:txBody>
          <a:bodyPr/>
          <a:lstStyle/>
          <a:p>
            <a:pPr eaLnBrk="1" hangingPunct="1"/>
            <a:r>
              <a:rPr lang="en-US" sz="2400" smtClean="0"/>
              <a:t>The name MATLAB is taken from ”MATrix LABoratory.” It is good at dealing with matrices. </a:t>
            </a:r>
          </a:p>
          <a:p>
            <a:pPr eaLnBrk="1" hangingPunct="1"/>
            <a:endParaRPr lang="en-US" sz="2400" smtClean="0"/>
          </a:p>
          <a:p>
            <a:pPr eaLnBrk="1" hangingPunct="1"/>
            <a:r>
              <a:rPr lang="en-US" sz="2400" smtClean="0"/>
              <a:t>Actually all variables in MATLAB are matrices. </a:t>
            </a:r>
          </a:p>
          <a:p>
            <a:pPr lvl="1" eaLnBrk="1" hangingPunct="1">
              <a:buFont typeface="Wingdings" pitchFamily="2" charset="2"/>
              <a:buChar char="Ø"/>
            </a:pPr>
            <a:r>
              <a:rPr lang="en-US" sz="2200" smtClean="0"/>
              <a:t>Scalars are 1-by-1 matrices </a:t>
            </a:r>
          </a:p>
          <a:p>
            <a:pPr lvl="1" eaLnBrk="1" hangingPunct="1">
              <a:buFont typeface="Wingdings" pitchFamily="2" charset="2"/>
              <a:buChar char="Ø"/>
            </a:pPr>
            <a:endParaRPr lang="en-US" sz="900" smtClean="0"/>
          </a:p>
          <a:p>
            <a:pPr lvl="1" eaLnBrk="1" hangingPunct="1">
              <a:buFont typeface="Wingdings" pitchFamily="2" charset="2"/>
              <a:buChar char="Ø"/>
            </a:pPr>
            <a:r>
              <a:rPr lang="en-US" sz="2200" smtClean="0"/>
              <a:t>vectors are N-by-1 (or 1-by-N) matrices.</a:t>
            </a:r>
          </a:p>
          <a:p>
            <a:pPr lvl="1" eaLnBrk="1" hangingPunct="1">
              <a:buFont typeface="Wingdings" pitchFamily="2" charset="2"/>
              <a:buChar char="Ø"/>
            </a:pPr>
            <a:endParaRPr lang="en-US" sz="900" smtClean="0"/>
          </a:p>
          <a:p>
            <a:pPr lvl="1" eaLnBrk="1" hangingPunct="1">
              <a:buFont typeface="Wingdings" pitchFamily="2" charset="2"/>
              <a:buChar char="Ø"/>
            </a:pPr>
            <a:r>
              <a:rPr lang="en-US" sz="2200" smtClean="0"/>
              <a:t> </a:t>
            </a:r>
            <a:r>
              <a:rPr lang="en-US" sz="2000" smtClean="0"/>
              <a:t>You can see this by executing </a:t>
            </a:r>
          </a:p>
          <a:p>
            <a:pPr eaLnBrk="1" hangingPunct="1">
              <a:buFontTx/>
              <a:buNone/>
            </a:pPr>
            <a:r>
              <a:rPr lang="en-US" sz="2400" smtClean="0"/>
              <a:t>          </a:t>
            </a:r>
            <a:r>
              <a:rPr lang="en-US" sz="2200" smtClean="0">
                <a:solidFill>
                  <a:srgbClr val="005768"/>
                </a:solidFill>
              </a:rPr>
              <a:t>&gt;&gt; size(x)</a:t>
            </a:r>
          </a:p>
          <a:p>
            <a:pPr eaLnBrk="1" hangingPunct="1">
              <a:buFontTx/>
              <a:buNone/>
            </a:pPr>
            <a:endParaRPr lang="en-US" sz="2600" smtClean="0"/>
          </a:p>
          <a:p>
            <a:pPr eaLnBrk="1" hangingPunct="1">
              <a:buFontTx/>
              <a:buNone/>
            </a:pPr>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8" name="Rectangle 4"/>
          <p:cNvSpPr>
            <a:spLocks noGrp="1" noChangeArrowheads="1"/>
          </p:cNvSpPr>
          <p:nvPr>
            <p:ph type="title"/>
          </p:nvPr>
        </p:nvSpPr>
        <p:spPr/>
        <p:txBody>
          <a:bodyPr/>
          <a:lstStyle/>
          <a:p>
            <a:pPr algn="l" eaLnBrk="1" hangingPunct="1">
              <a:defRPr/>
            </a:pPr>
            <a:r>
              <a:rPr lang="en-US" smtClean="0"/>
              <a:t>Purpose</a:t>
            </a:r>
          </a:p>
        </p:txBody>
      </p:sp>
      <p:sp>
        <p:nvSpPr>
          <p:cNvPr id="12291" name="Content Placeholder 2"/>
          <p:cNvSpPr>
            <a:spLocks noGrp="1"/>
          </p:cNvSpPr>
          <p:nvPr>
            <p:ph idx="1"/>
          </p:nvPr>
        </p:nvSpPr>
        <p:spPr>
          <a:xfrm>
            <a:off x="457200" y="1295400"/>
            <a:ext cx="8229600" cy="4525963"/>
          </a:xfrm>
        </p:spPr>
        <p:txBody>
          <a:bodyPr/>
          <a:lstStyle/>
          <a:p>
            <a:pPr eaLnBrk="1" hangingPunct="1">
              <a:buNone/>
            </a:pPr>
            <a:endParaRPr lang="en-US" sz="2600" dirty="0" smtClean="0"/>
          </a:p>
          <a:p>
            <a:pPr eaLnBrk="1" hangingPunct="1"/>
            <a:r>
              <a:rPr lang="en-US" sz="2600" dirty="0" smtClean="0"/>
              <a:t>This course is an </a:t>
            </a:r>
            <a:r>
              <a:rPr lang="en-US" sz="2600" b="1" dirty="0" smtClean="0">
                <a:solidFill>
                  <a:srgbClr val="FF0000"/>
                </a:solidFill>
              </a:rPr>
              <a:t>introductory</a:t>
            </a:r>
            <a:r>
              <a:rPr lang="en-US" sz="2600" dirty="0" smtClean="0"/>
              <a:t> level course for </a:t>
            </a:r>
            <a:r>
              <a:rPr lang="en-US" sz="2600" b="1" dirty="0" smtClean="0">
                <a:solidFill>
                  <a:srgbClr val="FF0000"/>
                </a:solidFill>
              </a:rPr>
              <a:t>beginners</a:t>
            </a:r>
            <a:r>
              <a:rPr lang="en-US" sz="2600" dirty="0" smtClean="0"/>
              <a:t>.</a:t>
            </a:r>
          </a:p>
          <a:p>
            <a:pPr lvl="1" eaLnBrk="1" hangingPunct="1">
              <a:buFont typeface="Wingdings" pitchFamily="2" charset="2"/>
              <a:buChar char="Ø"/>
            </a:pPr>
            <a:endParaRPr lang="en-US" sz="2200" dirty="0" smtClean="0"/>
          </a:p>
          <a:p>
            <a:pPr lvl="1" eaLnBrk="1" hangingPunct="1">
              <a:buFontTx/>
              <a:buNone/>
            </a:pPr>
            <a:endParaRPr lang="en-US" sz="2600" dirty="0" smtClean="0"/>
          </a:p>
          <a:p>
            <a:pPr eaLnBrk="1" hangingPunct="1"/>
            <a:r>
              <a:rPr lang="en-US" sz="2600" dirty="0" smtClean="0"/>
              <a:t>The purpose of this course is to introduce you to some of the </a:t>
            </a:r>
            <a:r>
              <a:rPr lang="en-US" sz="2600" b="1" dirty="0" smtClean="0">
                <a:solidFill>
                  <a:srgbClr val="FF0000"/>
                </a:solidFill>
              </a:rPr>
              <a:t>basic</a:t>
            </a:r>
            <a:r>
              <a:rPr lang="en-US" sz="2600" dirty="0" smtClean="0"/>
              <a:t> </a:t>
            </a:r>
            <a:r>
              <a:rPr lang="en-US" sz="2600" b="1" dirty="0" smtClean="0">
                <a:solidFill>
                  <a:srgbClr val="FF3300"/>
                </a:solidFill>
              </a:rPr>
              <a:t>commands and features</a:t>
            </a:r>
            <a:r>
              <a:rPr lang="en-US" sz="2600" dirty="0" smtClean="0"/>
              <a:t> of MATLAB.</a:t>
            </a:r>
          </a:p>
          <a:p>
            <a:pPr eaLnBrk="1" hangingPunct="1"/>
            <a:endParaRPr lang="en-US" sz="2600" dirty="0" smtClean="0"/>
          </a:p>
          <a:p>
            <a:pPr eaLnBrk="1" hangingPunct="1"/>
            <a:r>
              <a:rPr lang="en-US" sz="2600" dirty="0" smtClean="0"/>
              <a:t>In addition, slides are included at the end of the presentation to walk you through running MATLAB jobs on the UNC computer cluster</a:t>
            </a:r>
          </a:p>
          <a:p>
            <a:pPr eaLnBrk="1" hangingPunct="1">
              <a:buFont typeface="Wingdings" pitchFamily="2" charset="2"/>
              <a:buNone/>
            </a:pPr>
            <a:endParaRPr lang="en-US" dirty="0" smtClean="0"/>
          </a:p>
        </p:txBody>
      </p:sp>
      <p:pic>
        <p:nvPicPr>
          <p:cNvPr id="26625" name="Picture 1" descr="D:\reed\matlab\matlab.logo.pixelclear.gif"/>
          <p:cNvPicPr>
            <a:picLocks noChangeAspect="1" noChangeArrowheads="1"/>
          </p:cNvPicPr>
          <p:nvPr/>
        </p:nvPicPr>
        <p:blipFill>
          <a:blip r:embed="rId3"/>
          <a:srcRect/>
          <a:stretch>
            <a:fillRect/>
          </a:stretch>
        </p:blipFill>
        <p:spPr bwMode="auto">
          <a:xfrm>
            <a:off x="4567237" y="1917409"/>
            <a:ext cx="2284324" cy="2284324"/>
          </a:xfrm>
          <a:prstGeom prst="rect">
            <a:avLst/>
          </a:prstGeom>
          <a:noFill/>
        </p:spPr>
      </p:pic>
      <p:pic>
        <p:nvPicPr>
          <p:cNvPr id="26626" name="Picture 2" descr="D:\reed\matlab\matlab.pic_header_logo.jpg"/>
          <p:cNvPicPr>
            <a:picLocks noChangeAspect="1" noChangeArrowheads="1"/>
          </p:cNvPicPr>
          <p:nvPr/>
        </p:nvPicPr>
        <p:blipFill>
          <a:blip r:embed="rId4" cstate="print"/>
          <a:srcRect/>
          <a:stretch>
            <a:fillRect/>
          </a:stretch>
        </p:blipFill>
        <p:spPr bwMode="auto">
          <a:xfrm>
            <a:off x="3305849" y="276894"/>
            <a:ext cx="5673677" cy="62462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8" name="Rectangle 4"/>
          <p:cNvSpPr>
            <a:spLocks noGrp="1" noChangeArrowheads="1"/>
          </p:cNvSpPr>
          <p:nvPr>
            <p:ph type="title"/>
          </p:nvPr>
        </p:nvSpPr>
        <p:spPr/>
        <p:txBody>
          <a:bodyPr/>
          <a:lstStyle/>
          <a:p>
            <a:pPr algn="l" eaLnBrk="1" hangingPunct="1">
              <a:defRPr/>
            </a:pPr>
            <a:r>
              <a:rPr lang="en-US" smtClean="0"/>
              <a:t>Matrix generation</a:t>
            </a:r>
          </a:p>
        </p:txBody>
      </p:sp>
      <p:sp>
        <p:nvSpPr>
          <p:cNvPr id="24579" name="Content Placeholder 2"/>
          <p:cNvSpPr>
            <a:spLocks noGrp="1"/>
          </p:cNvSpPr>
          <p:nvPr>
            <p:ph idx="1"/>
          </p:nvPr>
        </p:nvSpPr>
        <p:spPr/>
        <p:txBody>
          <a:bodyPr/>
          <a:lstStyle/>
          <a:p>
            <a:pPr eaLnBrk="1" hangingPunct="1"/>
            <a:r>
              <a:rPr lang="en-US" sz="2400" smtClean="0"/>
              <a:t>Entering a matrix </a:t>
            </a:r>
          </a:p>
          <a:p>
            <a:pPr eaLnBrk="1" hangingPunct="1"/>
            <a:endParaRPr lang="en-US" sz="2400" smtClean="0"/>
          </a:p>
          <a:p>
            <a:pPr lvl="1" eaLnBrk="1" hangingPunct="1">
              <a:buFont typeface="Wingdings" pitchFamily="2" charset="2"/>
              <a:buChar char="Ø"/>
            </a:pPr>
            <a:r>
              <a:rPr lang="en-US" sz="2200" smtClean="0"/>
              <a:t>Begin with a square bracket, [</a:t>
            </a:r>
          </a:p>
          <a:p>
            <a:pPr lvl="1" eaLnBrk="1" hangingPunct="1">
              <a:buFont typeface="Wingdings" pitchFamily="2" charset="2"/>
              <a:buChar char="Ø"/>
            </a:pPr>
            <a:endParaRPr lang="en-US" sz="2200" smtClean="0"/>
          </a:p>
          <a:p>
            <a:pPr lvl="1" eaLnBrk="1" hangingPunct="1">
              <a:buFont typeface="Wingdings" pitchFamily="2" charset="2"/>
              <a:buChar char="Ø"/>
            </a:pPr>
            <a:r>
              <a:rPr lang="en-US" sz="2200" smtClean="0"/>
              <a:t>Separate elements in a row with spaces or commas (,)</a:t>
            </a:r>
          </a:p>
          <a:p>
            <a:pPr lvl="1" eaLnBrk="1" hangingPunct="1">
              <a:buFont typeface="Wingdings" pitchFamily="2" charset="2"/>
              <a:buChar char="Ø"/>
            </a:pPr>
            <a:endParaRPr lang="en-US" sz="2200" smtClean="0"/>
          </a:p>
          <a:p>
            <a:pPr lvl="1" eaLnBrk="1" hangingPunct="1">
              <a:buFont typeface="Wingdings" pitchFamily="2" charset="2"/>
              <a:buChar char="Ø"/>
            </a:pPr>
            <a:r>
              <a:rPr lang="en-US" sz="2200" smtClean="0"/>
              <a:t>Use a semicolon (;) to separate rows</a:t>
            </a:r>
          </a:p>
          <a:p>
            <a:pPr lvl="1" eaLnBrk="1" hangingPunct="1">
              <a:buFont typeface="Wingdings" pitchFamily="2" charset="2"/>
              <a:buChar char="Ø"/>
            </a:pPr>
            <a:endParaRPr lang="en-US" sz="2200" smtClean="0"/>
          </a:p>
          <a:p>
            <a:pPr lvl="1" eaLnBrk="1" hangingPunct="1">
              <a:buFont typeface="Wingdings" pitchFamily="2" charset="2"/>
              <a:buChar char="Ø"/>
            </a:pPr>
            <a:r>
              <a:rPr lang="en-US" sz="2200" smtClean="0"/>
              <a:t>End the matrix with another square bracket, ]</a:t>
            </a:r>
          </a:p>
          <a:p>
            <a:pPr eaLnBrk="1" hangingPunct="1">
              <a:buFontTx/>
              <a:buNone/>
            </a:pPr>
            <a:endParaRPr lang="en-US" sz="240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8" name="Rectangle 4"/>
          <p:cNvSpPr>
            <a:spLocks noGrp="1" noChangeArrowheads="1"/>
          </p:cNvSpPr>
          <p:nvPr>
            <p:ph type="title"/>
          </p:nvPr>
        </p:nvSpPr>
        <p:spPr/>
        <p:txBody>
          <a:bodyPr/>
          <a:lstStyle/>
          <a:p>
            <a:pPr algn="l" eaLnBrk="1" hangingPunct="1">
              <a:defRPr/>
            </a:pPr>
            <a:r>
              <a:rPr lang="en-US" smtClean="0"/>
              <a:t>Matrix generation</a:t>
            </a:r>
          </a:p>
        </p:txBody>
      </p:sp>
      <p:sp>
        <p:nvSpPr>
          <p:cNvPr id="25603" name="Content Placeholder 2"/>
          <p:cNvSpPr>
            <a:spLocks noGrp="1"/>
          </p:cNvSpPr>
          <p:nvPr>
            <p:ph idx="1"/>
          </p:nvPr>
        </p:nvSpPr>
        <p:spPr/>
        <p:txBody>
          <a:bodyPr/>
          <a:lstStyle/>
          <a:p>
            <a:pPr marL="342900" lvl="1" indent="-342900" eaLnBrk="1" hangingPunct="1"/>
            <a:r>
              <a:rPr lang="en-US" smtClean="0">
                <a:solidFill>
                  <a:schemeClr val="tx1"/>
                </a:solidFill>
              </a:rPr>
              <a:t>Entering a matrix: A typical example</a:t>
            </a:r>
          </a:p>
          <a:p>
            <a:pPr eaLnBrk="1" hangingPunct="1">
              <a:buFontTx/>
              <a:buNone/>
            </a:pPr>
            <a:endParaRPr lang="en-US" sz="2400" smtClean="0"/>
          </a:p>
          <a:p>
            <a:pPr marL="342900" lvl="1" indent="-342900" eaLnBrk="1" hangingPunct="1">
              <a:buFont typeface="Wingdings" pitchFamily="2" charset="2"/>
              <a:buChar char="Ø"/>
            </a:pPr>
            <a:endParaRPr lang="en-US" sz="2200" smtClean="0"/>
          </a:p>
          <a:p>
            <a:pPr marL="342900" lvl="1" indent="-342900" eaLnBrk="1" hangingPunct="1">
              <a:buFontTx/>
              <a:buNone/>
            </a:pPr>
            <a:r>
              <a:rPr lang="en-US" sz="2200" smtClean="0"/>
              <a:t>&gt;&gt; A=[1 2 3; 4 5 6; 7 8 9]</a:t>
            </a:r>
          </a:p>
          <a:p>
            <a:pPr marL="342900" lvl="1" indent="-342900" eaLnBrk="1" hangingPunct="1">
              <a:buFontTx/>
              <a:buNone/>
            </a:pPr>
            <a:endParaRPr lang="en-US" sz="2200" smtClean="0"/>
          </a:p>
          <a:p>
            <a:pPr marL="342900" lvl="1" indent="-342900" eaLnBrk="1" hangingPunct="1">
              <a:buFontTx/>
              <a:buNone/>
            </a:pPr>
            <a:r>
              <a:rPr lang="en-US" sz="2200" smtClean="0"/>
              <a:t>&gt;&gt; A=</a:t>
            </a:r>
          </a:p>
          <a:p>
            <a:pPr marL="342900" lvl="1" indent="-342900" eaLnBrk="1" hangingPunct="1">
              <a:buFontTx/>
              <a:buNone/>
            </a:pPr>
            <a:r>
              <a:rPr lang="en-US" sz="2200" smtClean="0"/>
              <a:t>           1  2  3</a:t>
            </a:r>
          </a:p>
          <a:p>
            <a:pPr marL="342900" lvl="1" indent="-342900" eaLnBrk="1" hangingPunct="1">
              <a:buFontTx/>
              <a:buNone/>
            </a:pPr>
            <a:r>
              <a:rPr lang="en-US" sz="2200" smtClean="0"/>
              <a:t>           4  5  6</a:t>
            </a:r>
          </a:p>
          <a:p>
            <a:pPr marL="342900" lvl="1" indent="-342900" eaLnBrk="1" hangingPunct="1">
              <a:buFontTx/>
              <a:buNone/>
            </a:pPr>
            <a:r>
              <a:rPr lang="en-US" sz="2200" smtClean="0"/>
              <a:t>           7  8  9</a:t>
            </a:r>
          </a:p>
          <a:p>
            <a:pPr marL="342900" lvl="1" indent="-342900" eaLnBrk="1" hangingPunct="1">
              <a:buFont typeface="Wingdings" pitchFamily="2" charset="2"/>
              <a:buChar char="Ø"/>
            </a:pPr>
            <a:endParaRPr lang="en-US" sz="2200" smtClean="0"/>
          </a:p>
          <a:p>
            <a:pPr eaLnBrk="1" hangingPunct="1">
              <a:buFontTx/>
              <a:buNone/>
            </a:pPr>
            <a:endParaRPr lang="en-US" sz="240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8" name="Rectangle 4"/>
          <p:cNvSpPr>
            <a:spLocks noGrp="1" noChangeArrowheads="1"/>
          </p:cNvSpPr>
          <p:nvPr>
            <p:ph type="title"/>
          </p:nvPr>
        </p:nvSpPr>
        <p:spPr/>
        <p:txBody>
          <a:bodyPr/>
          <a:lstStyle/>
          <a:p>
            <a:pPr algn="l" eaLnBrk="1" hangingPunct="1">
              <a:defRPr/>
            </a:pPr>
            <a:r>
              <a:rPr lang="en-US" smtClean="0"/>
              <a:t>Matrix generation</a:t>
            </a:r>
          </a:p>
        </p:txBody>
      </p:sp>
      <p:sp>
        <p:nvSpPr>
          <p:cNvPr id="26627" name="Content Placeholder 2"/>
          <p:cNvSpPr>
            <a:spLocks noGrp="1"/>
          </p:cNvSpPr>
          <p:nvPr>
            <p:ph idx="1"/>
          </p:nvPr>
        </p:nvSpPr>
        <p:spPr/>
        <p:txBody>
          <a:bodyPr/>
          <a:lstStyle/>
          <a:p>
            <a:pPr eaLnBrk="1" hangingPunct="1"/>
            <a:r>
              <a:rPr lang="en-US" sz="2400" smtClean="0"/>
              <a:t>Matrix indexing</a:t>
            </a:r>
          </a:p>
          <a:p>
            <a:pPr eaLnBrk="1" hangingPunct="1"/>
            <a:endParaRPr lang="en-US" sz="2400" smtClean="0"/>
          </a:p>
          <a:p>
            <a:pPr lvl="1" eaLnBrk="1" hangingPunct="1">
              <a:buFont typeface="Wingdings" pitchFamily="2" charset="2"/>
              <a:buChar char="Ø"/>
            </a:pPr>
            <a:r>
              <a:rPr lang="en-US" sz="2200" smtClean="0"/>
              <a:t>View a particular element in a matrix</a:t>
            </a:r>
          </a:p>
          <a:p>
            <a:pPr lvl="1" eaLnBrk="1" hangingPunct="1">
              <a:buFont typeface="Wingdings" pitchFamily="2" charset="2"/>
              <a:buChar char="Ø"/>
            </a:pPr>
            <a:endParaRPr lang="en-US" sz="2200" smtClean="0"/>
          </a:p>
          <a:p>
            <a:pPr lvl="1" eaLnBrk="1" hangingPunct="1">
              <a:buFont typeface="Wingdings" pitchFamily="2" charset="2"/>
              <a:buChar char="Ø"/>
            </a:pPr>
            <a:r>
              <a:rPr lang="en-US" sz="2200" smtClean="0"/>
              <a:t>For example, A(1,3) is an element of </a:t>
            </a:r>
            <a:r>
              <a:rPr lang="en-US" sz="2200" i="1" smtClean="0"/>
              <a:t>first</a:t>
            </a:r>
            <a:r>
              <a:rPr lang="en-US" sz="2200" smtClean="0"/>
              <a:t> row and </a:t>
            </a:r>
            <a:r>
              <a:rPr lang="en-US" sz="2200" i="1" smtClean="0"/>
              <a:t>third</a:t>
            </a:r>
            <a:r>
              <a:rPr lang="en-US" sz="2200" smtClean="0"/>
              <a:t> column</a:t>
            </a:r>
          </a:p>
          <a:p>
            <a:pPr lvl="1" eaLnBrk="1" hangingPunct="1">
              <a:buFont typeface="Wingdings" pitchFamily="2" charset="2"/>
              <a:buChar char="Ø"/>
            </a:pPr>
            <a:endParaRPr lang="en-US" sz="2200" smtClean="0"/>
          </a:p>
          <a:p>
            <a:pPr lvl="1" eaLnBrk="1" hangingPunct="1">
              <a:buFontTx/>
              <a:buNone/>
            </a:pPr>
            <a:r>
              <a:rPr lang="en-US" sz="2200" smtClean="0"/>
              <a:t>&gt;&gt;A(1,3)</a:t>
            </a:r>
          </a:p>
          <a:p>
            <a:pPr lvl="1" eaLnBrk="1" hangingPunct="1">
              <a:buFontTx/>
              <a:buNone/>
            </a:pPr>
            <a:endParaRPr lang="en-US" sz="2200" smtClean="0"/>
          </a:p>
          <a:p>
            <a:pPr lvl="1" eaLnBrk="1" hangingPunct="1">
              <a:buFontTx/>
              <a:buNone/>
            </a:pPr>
            <a:r>
              <a:rPr lang="en-US" sz="2200" smtClean="0"/>
              <a:t>&gt;&gt;ans =</a:t>
            </a:r>
          </a:p>
          <a:p>
            <a:pPr lvl="1" eaLnBrk="1" hangingPunct="1">
              <a:buFontTx/>
              <a:buNone/>
            </a:pPr>
            <a:r>
              <a:rPr lang="en-US" sz="2200" smtClean="0"/>
              <a:t>              3</a:t>
            </a:r>
          </a:p>
          <a:p>
            <a:pPr lvl="1" eaLnBrk="1" hangingPunct="1">
              <a:buFont typeface="Wingdings" pitchFamily="2" charset="2"/>
              <a:buChar char="Ø"/>
            </a:pPr>
            <a:endParaRPr lang="en-US" sz="220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8" name="Rectangle 4"/>
          <p:cNvSpPr>
            <a:spLocks noGrp="1" noChangeArrowheads="1"/>
          </p:cNvSpPr>
          <p:nvPr>
            <p:ph type="title"/>
          </p:nvPr>
        </p:nvSpPr>
        <p:spPr/>
        <p:txBody>
          <a:bodyPr/>
          <a:lstStyle/>
          <a:p>
            <a:pPr algn="l" eaLnBrk="1" hangingPunct="1">
              <a:defRPr/>
            </a:pPr>
            <a:r>
              <a:rPr lang="en-US" smtClean="0"/>
              <a:t>Matrix generation</a:t>
            </a:r>
          </a:p>
        </p:txBody>
      </p:sp>
      <p:sp>
        <p:nvSpPr>
          <p:cNvPr id="27651" name="Content Placeholder 2"/>
          <p:cNvSpPr>
            <a:spLocks noGrp="1"/>
          </p:cNvSpPr>
          <p:nvPr>
            <p:ph idx="1"/>
          </p:nvPr>
        </p:nvSpPr>
        <p:spPr>
          <a:xfrm>
            <a:off x="457199" y="1600200"/>
            <a:ext cx="8493617" cy="5019541"/>
          </a:xfrm>
        </p:spPr>
        <p:txBody>
          <a:bodyPr/>
          <a:lstStyle/>
          <a:p>
            <a:pPr eaLnBrk="1" hangingPunct="1"/>
            <a:r>
              <a:rPr lang="en-US" sz="2400" dirty="0" smtClean="0"/>
              <a:t>Colon operator in a matrix</a:t>
            </a:r>
          </a:p>
          <a:p>
            <a:pPr eaLnBrk="1" hangingPunct="1"/>
            <a:endParaRPr lang="en-US" sz="2400" dirty="0" smtClean="0"/>
          </a:p>
          <a:p>
            <a:pPr lvl="1" eaLnBrk="1" hangingPunct="1">
              <a:buFont typeface="Wingdings" pitchFamily="2" charset="2"/>
              <a:buChar char="Ø"/>
            </a:pPr>
            <a:r>
              <a:rPr lang="en-US" sz="2200" dirty="0" smtClean="0"/>
              <a:t>Colon operator is very useful in the usage of MATLAB</a:t>
            </a:r>
          </a:p>
          <a:p>
            <a:pPr lvl="1" eaLnBrk="1" hangingPunct="1">
              <a:buFont typeface="Wingdings" pitchFamily="2" charset="2"/>
              <a:buChar char="Ø"/>
            </a:pPr>
            <a:endParaRPr lang="en-US" sz="2200" dirty="0" smtClean="0"/>
          </a:p>
          <a:p>
            <a:pPr lvl="1" eaLnBrk="1" hangingPunct="1">
              <a:buFont typeface="Wingdings" pitchFamily="2" charset="2"/>
              <a:buChar char="Ø"/>
            </a:pPr>
            <a:r>
              <a:rPr lang="en-US" sz="2200" dirty="0" smtClean="0"/>
              <a:t>For example, A(m:n,k:l) specifies portions of a matrix A: rows </a:t>
            </a:r>
            <a:r>
              <a:rPr lang="en-US" sz="2200" i="1" dirty="0" smtClean="0"/>
              <a:t>m</a:t>
            </a:r>
            <a:r>
              <a:rPr lang="en-US" sz="2200" dirty="0" smtClean="0"/>
              <a:t> to </a:t>
            </a:r>
            <a:r>
              <a:rPr lang="en-US" sz="2200" i="1" dirty="0" smtClean="0"/>
              <a:t>n</a:t>
            </a:r>
            <a:r>
              <a:rPr lang="en-US" sz="2200" dirty="0" smtClean="0"/>
              <a:t> and column </a:t>
            </a:r>
            <a:r>
              <a:rPr lang="en-US" sz="2200" i="1" dirty="0" smtClean="0"/>
              <a:t>k</a:t>
            </a:r>
            <a:r>
              <a:rPr lang="en-US" sz="2200" dirty="0" smtClean="0"/>
              <a:t> to </a:t>
            </a:r>
            <a:r>
              <a:rPr lang="en-US" sz="2200" i="1" dirty="0" smtClean="0"/>
              <a:t>l</a:t>
            </a:r>
            <a:r>
              <a:rPr lang="en-US" sz="2200" dirty="0" smtClean="0"/>
              <a:t>.</a:t>
            </a:r>
          </a:p>
          <a:p>
            <a:pPr lvl="1" eaLnBrk="1" hangingPunct="1">
              <a:buFont typeface="Wingdings" pitchFamily="2" charset="2"/>
              <a:buChar char="Ø"/>
            </a:pPr>
            <a:endParaRPr lang="en-US" sz="2200" dirty="0" smtClean="0"/>
          </a:p>
          <a:p>
            <a:pPr lvl="1" eaLnBrk="1" hangingPunct="1">
              <a:buFont typeface="Wingdings" pitchFamily="2" charset="2"/>
              <a:buChar char="Ø"/>
            </a:pPr>
            <a:r>
              <a:rPr lang="en-US" sz="2200" dirty="0" smtClean="0"/>
              <a:t>Examples:</a:t>
            </a:r>
          </a:p>
          <a:p>
            <a:pPr lvl="1" eaLnBrk="1" hangingPunct="1">
              <a:buFontTx/>
              <a:buNone/>
            </a:pPr>
            <a:r>
              <a:rPr lang="en-US" sz="2200" dirty="0" smtClean="0"/>
              <a:t>   A(2:3, 2:3)</a:t>
            </a:r>
          </a:p>
          <a:p>
            <a:pPr lvl="1" eaLnBrk="1" hangingPunct="1">
              <a:buFontTx/>
              <a:buNone/>
            </a:pPr>
            <a:r>
              <a:rPr lang="en-US" sz="2200" dirty="0" smtClean="0"/>
              <a:t>   A(2, :)                     </a:t>
            </a:r>
            <a:r>
              <a:rPr lang="en-US" sz="2200" i="1" dirty="0" smtClean="0"/>
              <a:t>note: just colon means all elements</a:t>
            </a:r>
          </a:p>
          <a:p>
            <a:pPr lvl="1" eaLnBrk="1" hangingPunct="1">
              <a:buFontTx/>
              <a:buNone/>
            </a:pPr>
            <a:r>
              <a:rPr lang="en-US" sz="2200" dirty="0" smtClean="0"/>
              <a:t>   A(2:end, :)              </a:t>
            </a:r>
            <a:r>
              <a:rPr lang="en-US" sz="2200" i="1" dirty="0" smtClean="0"/>
              <a:t>note use of end keyword</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8" name="Rectangle 4"/>
          <p:cNvSpPr>
            <a:spLocks noGrp="1" noChangeArrowheads="1"/>
          </p:cNvSpPr>
          <p:nvPr>
            <p:ph type="title"/>
          </p:nvPr>
        </p:nvSpPr>
        <p:spPr/>
        <p:txBody>
          <a:bodyPr/>
          <a:lstStyle/>
          <a:p>
            <a:pPr algn="l" eaLnBrk="1" hangingPunct="1">
              <a:defRPr/>
            </a:pPr>
            <a:r>
              <a:rPr lang="en-US" smtClean="0"/>
              <a:t>Matrix generation</a:t>
            </a:r>
          </a:p>
        </p:txBody>
      </p:sp>
      <p:sp>
        <p:nvSpPr>
          <p:cNvPr id="28675" name="Content Placeholder 2"/>
          <p:cNvSpPr>
            <a:spLocks noGrp="1"/>
          </p:cNvSpPr>
          <p:nvPr>
            <p:ph idx="1"/>
          </p:nvPr>
        </p:nvSpPr>
        <p:spPr/>
        <p:txBody>
          <a:bodyPr/>
          <a:lstStyle/>
          <a:p>
            <a:pPr eaLnBrk="1" hangingPunct="1"/>
            <a:r>
              <a:rPr lang="en-US" sz="2400" dirty="0" smtClean="0"/>
              <a:t>Transposing a matrix</a:t>
            </a:r>
          </a:p>
          <a:p>
            <a:pPr eaLnBrk="1" hangingPunct="1">
              <a:buFont typeface="Wingdings" pitchFamily="2" charset="2"/>
              <a:buNone/>
            </a:pPr>
            <a:r>
              <a:rPr lang="en-US" sz="2400" dirty="0" smtClean="0"/>
              <a:t>     </a:t>
            </a:r>
            <a:r>
              <a:rPr lang="en-US" sz="2000" dirty="0" smtClean="0"/>
              <a:t>The transposing operation is a single quote (’)</a:t>
            </a:r>
          </a:p>
          <a:p>
            <a:pPr lvl="1" eaLnBrk="1" hangingPunct="1">
              <a:buFontTx/>
              <a:buNone/>
            </a:pPr>
            <a:r>
              <a:rPr lang="en-US" sz="2200" dirty="0" smtClean="0"/>
              <a:t>&gt;&gt;A’</a:t>
            </a:r>
          </a:p>
          <a:p>
            <a:pPr lvl="1" eaLnBrk="1" hangingPunct="1">
              <a:buFontTx/>
              <a:buNone/>
            </a:pPr>
            <a:endParaRPr lang="en-US" sz="2000" dirty="0" smtClean="0"/>
          </a:p>
          <a:p>
            <a:pPr eaLnBrk="1" hangingPunct="1"/>
            <a:r>
              <a:rPr lang="en-US" sz="2400" dirty="0" smtClean="0"/>
              <a:t>Concatenating matrices</a:t>
            </a:r>
          </a:p>
          <a:p>
            <a:pPr lvl="1" eaLnBrk="1" hangingPunct="1">
              <a:buFont typeface="Wingdings" pitchFamily="2" charset="2"/>
              <a:buNone/>
            </a:pPr>
            <a:r>
              <a:rPr lang="en-US" sz="2000" dirty="0" smtClean="0"/>
              <a:t>Matrices can be made up of sub-matrices</a:t>
            </a:r>
          </a:p>
          <a:p>
            <a:pPr lvl="1" eaLnBrk="1" hangingPunct="1">
              <a:buFont typeface="Wingdings" pitchFamily="2" charset="2"/>
              <a:buNone/>
            </a:pPr>
            <a:r>
              <a:rPr lang="en-US" sz="2000" dirty="0" smtClean="0"/>
              <a:t>This matrix consists of four 3x3 sub-matrices.</a:t>
            </a:r>
          </a:p>
          <a:p>
            <a:pPr lvl="1" eaLnBrk="1" hangingPunct="1">
              <a:buNone/>
            </a:pPr>
            <a:r>
              <a:rPr lang="en-US" sz="2200" dirty="0" smtClean="0"/>
              <a:t>&gt;&gt;B= [A 10*A; -A [1  0  0; 0  1  0; 0  0  1]]</a:t>
            </a:r>
            <a:br>
              <a:rPr lang="en-US" sz="2200" dirty="0" smtClean="0"/>
            </a:br>
            <a:r>
              <a:rPr lang="en-US" sz="2200" dirty="0" smtClean="0"/>
              <a:t/>
            </a:r>
            <a:br>
              <a:rPr lang="en-US" sz="2200" dirty="0" smtClean="0"/>
            </a:br>
            <a:r>
              <a:rPr lang="en-US" sz="2200" i="1" dirty="0" smtClean="0"/>
              <a:t>Hint: </a:t>
            </a:r>
            <a:r>
              <a:rPr lang="en-US" sz="2000" i="1" dirty="0" smtClean="0"/>
              <a:t>note spaces to separate elements.</a:t>
            </a:r>
          </a:p>
          <a:p>
            <a:pPr lvl="1" eaLnBrk="1" hangingPunct="1">
              <a:buFontTx/>
              <a:buNone/>
            </a:pPr>
            <a:endParaRPr lang="en-US" sz="2000" dirty="0" smtClean="0"/>
          </a:p>
          <a:p>
            <a:pPr lvl="1" eaLnBrk="1" hangingPunct="1">
              <a:buFontTx/>
              <a:buNone/>
            </a:pPr>
            <a:endParaRPr lang="en-US" sz="2200" dirty="0" smtClean="0"/>
          </a:p>
          <a:p>
            <a:pPr lvl="1" eaLnBrk="1" hangingPunct="1">
              <a:buFont typeface="Wingdings" pitchFamily="2" charset="2"/>
              <a:buChar char="Ø"/>
            </a:pPr>
            <a:endParaRPr lang="en-US" sz="22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8" name="Rectangle 4"/>
          <p:cNvSpPr>
            <a:spLocks noGrp="1" noChangeArrowheads="1"/>
          </p:cNvSpPr>
          <p:nvPr>
            <p:ph type="title"/>
          </p:nvPr>
        </p:nvSpPr>
        <p:spPr/>
        <p:txBody>
          <a:bodyPr/>
          <a:lstStyle/>
          <a:p>
            <a:pPr algn="l" eaLnBrk="1" hangingPunct="1">
              <a:defRPr/>
            </a:pPr>
            <a:r>
              <a:rPr lang="en-US" smtClean="0"/>
              <a:t>Matrix generation</a:t>
            </a:r>
          </a:p>
        </p:txBody>
      </p:sp>
      <p:sp>
        <p:nvSpPr>
          <p:cNvPr id="29699" name="Content Placeholder 2"/>
          <p:cNvSpPr>
            <a:spLocks noGrp="1"/>
          </p:cNvSpPr>
          <p:nvPr>
            <p:ph idx="1"/>
          </p:nvPr>
        </p:nvSpPr>
        <p:spPr/>
        <p:txBody>
          <a:bodyPr/>
          <a:lstStyle/>
          <a:p>
            <a:pPr eaLnBrk="1" hangingPunct="1"/>
            <a:r>
              <a:rPr lang="en-US" sz="2400" dirty="0" smtClean="0"/>
              <a:t>Generating vectors: colon operator</a:t>
            </a:r>
          </a:p>
          <a:p>
            <a:pPr eaLnBrk="1" hangingPunct="1"/>
            <a:endParaRPr lang="en-US" sz="2400" dirty="0" smtClean="0"/>
          </a:p>
          <a:p>
            <a:pPr lvl="1" eaLnBrk="1" hangingPunct="1">
              <a:buFont typeface="Wingdings" pitchFamily="2" charset="2"/>
              <a:buChar char="Ø"/>
            </a:pPr>
            <a:r>
              <a:rPr lang="en-US" sz="2200" dirty="0" smtClean="0"/>
              <a:t>Suppose we want to enter a vector x consisting of points (0, 0.1, 0.2, 0.3,…,5)</a:t>
            </a:r>
          </a:p>
          <a:p>
            <a:pPr lvl="1" eaLnBrk="1" hangingPunct="1">
              <a:buFontTx/>
              <a:buNone/>
            </a:pPr>
            <a:endParaRPr lang="en-US" sz="2200" dirty="0" smtClean="0"/>
          </a:p>
          <a:p>
            <a:pPr lvl="1" eaLnBrk="1" hangingPunct="1">
              <a:buFontTx/>
              <a:buNone/>
            </a:pPr>
            <a:r>
              <a:rPr lang="en-US" sz="2200" dirty="0" smtClean="0"/>
              <a:t>&gt;&gt;x=0:0.1:5;</a:t>
            </a:r>
          </a:p>
          <a:p>
            <a:pPr lvl="1" eaLnBrk="1" hangingPunct="1">
              <a:buFontTx/>
              <a:buNone/>
            </a:pPr>
            <a:endParaRPr lang="en-US" sz="2200" dirty="0" smtClean="0"/>
          </a:p>
          <a:p>
            <a:pPr lvl="1" eaLnBrk="1" hangingPunct="1">
              <a:buFont typeface="Wingdings" pitchFamily="2" charset="2"/>
              <a:buChar char="Ø"/>
            </a:pPr>
            <a:r>
              <a:rPr lang="en-US" sz="2200" dirty="0" smtClean="0"/>
              <a:t>All the elements in between 0 and 5 increase by one-tenth</a:t>
            </a:r>
          </a:p>
          <a:p>
            <a:pPr lvl="1" eaLnBrk="1" hangingPunct="1">
              <a:buFont typeface="Wingdings" pitchFamily="2" charset="2"/>
              <a:buChar char="Ø"/>
            </a:pPr>
            <a:r>
              <a:rPr lang="en-US" sz="2200" dirty="0" smtClean="0"/>
              <a:t>format is   </a:t>
            </a:r>
            <a:r>
              <a:rPr lang="en-US" sz="2200" dirty="0" err="1" smtClean="0"/>
              <a:t>begin:stride:end</a:t>
            </a:r>
            <a:endParaRPr lang="en-US" sz="22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8" name="Rectangle 4"/>
          <p:cNvSpPr>
            <a:spLocks noGrp="1" noChangeArrowheads="1"/>
          </p:cNvSpPr>
          <p:nvPr>
            <p:ph type="title"/>
          </p:nvPr>
        </p:nvSpPr>
        <p:spPr/>
        <p:txBody>
          <a:bodyPr/>
          <a:lstStyle/>
          <a:p>
            <a:pPr algn="l" eaLnBrk="1" hangingPunct="1">
              <a:defRPr/>
            </a:pPr>
            <a:r>
              <a:rPr lang="en-US" smtClean="0"/>
              <a:t>Matrix generation</a:t>
            </a:r>
          </a:p>
        </p:txBody>
      </p:sp>
      <p:sp>
        <p:nvSpPr>
          <p:cNvPr id="30723" name="Content Placeholder 2"/>
          <p:cNvSpPr>
            <a:spLocks noGrp="1"/>
          </p:cNvSpPr>
          <p:nvPr>
            <p:ph idx="1"/>
          </p:nvPr>
        </p:nvSpPr>
        <p:spPr>
          <a:xfrm>
            <a:off x="296214" y="1416676"/>
            <a:ext cx="8390586" cy="5280338"/>
          </a:xfrm>
        </p:spPr>
        <p:txBody>
          <a:bodyPr>
            <a:normAutofit/>
          </a:bodyPr>
          <a:lstStyle/>
          <a:p>
            <a:pPr eaLnBrk="1" hangingPunct="1"/>
            <a:r>
              <a:rPr lang="en-US" sz="2400" dirty="0" smtClean="0"/>
              <a:t>Elementary matrix generators</a:t>
            </a:r>
          </a:p>
          <a:p>
            <a:pPr lvl="1" eaLnBrk="1" hangingPunct="1">
              <a:buFont typeface="Wingdings" pitchFamily="2" charset="2"/>
              <a:buChar char="Ø"/>
            </a:pPr>
            <a:r>
              <a:rPr lang="en-US" sz="2000" dirty="0" smtClean="0"/>
              <a:t>zeros(</a:t>
            </a:r>
            <a:r>
              <a:rPr lang="en-US" sz="2000" dirty="0" err="1" smtClean="0"/>
              <a:t>m,n</a:t>
            </a:r>
            <a:r>
              <a:rPr lang="en-US" sz="2000" dirty="0" smtClean="0"/>
              <a:t>)</a:t>
            </a:r>
          </a:p>
          <a:p>
            <a:pPr lvl="1" eaLnBrk="1" hangingPunct="1">
              <a:buFont typeface="Wingdings" pitchFamily="2" charset="2"/>
              <a:buChar char="Ø"/>
            </a:pPr>
            <a:r>
              <a:rPr lang="en-US" sz="2000" dirty="0" smtClean="0"/>
              <a:t>ones(</a:t>
            </a:r>
            <a:r>
              <a:rPr lang="en-US" sz="2000" dirty="0" err="1" smtClean="0"/>
              <a:t>m,n</a:t>
            </a:r>
            <a:r>
              <a:rPr lang="en-US" sz="2000" dirty="0" smtClean="0"/>
              <a:t>)</a:t>
            </a:r>
          </a:p>
          <a:p>
            <a:pPr lvl="1" eaLnBrk="1" hangingPunct="1">
              <a:buFont typeface="Wingdings" pitchFamily="2" charset="2"/>
              <a:buChar char="Ø"/>
            </a:pPr>
            <a:r>
              <a:rPr lang="en-US" sz="2000" dirty="0" smtClean="0"/>
              <a:t>eye(</a:t>
            </a:r>
            <a:r>
              <a:rPr lang="en-US" sz="2000" dirty="0" err="1" smtClean="0"/>
              <a:t>m,n</a:t>
            </a:r>
            <a:r>
              <a:rPr lang="en-US" sz="2000" dirty="0" smtClean="0"/>
              <a:t>)</a:t>
            </a:r>
          </a:p>
          <a:p>
            <a:pPr lvl="1" eaLnBrk="1" hangingPunct="1">
              <a:buFont typeface="Wingdings" pitchFamily="2" charset="2"/>
              <a:buChar char="Ø"/>
            </a:pPr>
            <a:r>
              <a:rPr lang="en-US" sz="2000" dirty="0" err="1" smtClean="0"/>
              <a:t>diag</a:t>
            </a:r>
            <a:r>
              <a:rPr lang="en-US" sz="2000" dirty="0" smtClean="0"/>
              <a:t>(A)</a:t>
            </a:r>
          </a:p>
          <a:p>
            <a:pPr lvl="1" eaLnBrk="1" hangingPunct="1">
              <a:buFont typeface="Wingdings" pitchFamily="2" charset="2"/>
              <a:buChar char="Ø"/>
            </a:pPr>
            <a:r>
              <a:rPr lang="en-US" sz="2000" dirty="0" smtClean="0"/>
              <a:t>rand(</a:t>
            </a:r>
            <a:r>
              <a:rPr lang="en-US" sz="2000" dirty="0" err="1" smtClean="0"/>
              <a:t>m,n</a:t>
            </a:r>
            <a:r>
              <a:rPr lang="en-US" sz="2000" dirty="0" smtClean="0"/>
              <a:t>)</a:t>
            </a:r>
          </a:p>
          <a:p>
            <a:pPr lvl="1" eaLnBrk="1" hangingPunct="1">
              <a:buFont typeface="Wingdings" pitchFamily="2" charset="2"/>
              <a:buChar char="Ø"/>
            </a:pPr>
            <a:r>
              <a:rPr lang="en-US" sz="2000" dirty="0" err="1" smtClean="0"/>
              <a:t>randn</a:t>
            </a:r>
            <a:r>
              <a:rPr lang="en-US" sz="2000" dirty="0" smtClean="0"/>
              <a:t>(</a:t>
            </a:r>
            <a:r>
              <a:rPr lang="en-US" sz="2000" dirty="0" err="1" smtClean="0"/>
              <a:t>m,n</a:t>
            </a:r>
            <a:r>
              <a:rPr lang="en-US" sz="2000" dirty="0" smtClean="0"/>
              <a:t>)</a:t>
            </a:r>
          </a:p>
          <a:p>
            <a:pPr lvl="1" eaLnBrk="1" hangingPunct="1">
              <a:buFont typeface="Wingdings" pitchFamily="2" charset="2"/>
              <a:buChar char="Ø"/>
            </a:pPr>
            <a:r>
              <a:rPr lang="en-US" sz="2000" dirty="0" err="1" smtClean="0"/>
              <a:t>logspace</a:t>
            </a:r>
            <a:r>
              <a:rPr lang="en-US" sz="2000" dirty="0" smtClean="0"/>
              <a:t>(</a:t>
            </a:r>
            <a:r>
              <a:rPr lang="en-US" sz="2000" dirty="0" err="1" smtClean="0"/>
              <a:t>a,b,n</a:t>
            </a:r>
            <a:r>
              <a:rPr lang="en-US" sz="2000" dirty="0" smtClean="0"/>
              <a:t>)</a:t>
            </a:r>
          </a:p>
          <a:p>
            <a:pPr lvl="1" eaLnBrk="1" hangingPunct="1">
              <a:buFont typeface="Wingdings" pitchFamily="2" charset="2"/>
              <a:buChar char="Ø"/>
            </a:pPr>
            <a:r>
              <a:rPr lang="en-US" sz="2000" dirty="0" err="1" smtClean="0"/>
              <a:t>linspace</a:t>
            </a:r>
            <a:r>
              <a:rPr lang="en-US" sz="2000" dirty="0" smtClean="0"/>
              <a:t> (</a:t>
            </a:r>
            <a:r>
              <a:rPr lang="en-US" sz="2000" dirty="0" err="1" smtClean="0"/>
              <a:t>a,b,n</a:t>
            </a:r>
            <a:r>
              <a:rPr lang="en-US" sz="2000" dirty="0" smtClean="0"/>
              <a:t>)</a:t>
            </a:r>
          </a:p>
          <a:p>
            <a:pPr eaLnBrk="1" hangingPunct="1"/>
            <a:r>
              <a:rPr lang="en-US" sz="2400" dirty="0" smtClean="0"/>
              <a:t>For a complete list of elementary matrices</a:t>
            </a:r>
          </a:p>
          <a:p>
            <a:pPr lvl="1" eaLnBrk="1" hangingPunct="1">
              <a:buFontTx/>
              <a:buNone/>
            </a:pPr>
            <a:r>
              <a:rPr lang="en-US" sz="2200" dirty="0" smtClean="0"/>
              <a:t>&gt;&gt;help </a:t>
            </a:r>
            <a:r>
              <a:rPr lang="en-US" sz="2200" dirty="0" err="1" smtClean="0"/>
              <a:t>elmat</a:t>
            </a:r>
            <a:endParaRPr lang="en-US" sz="2200" dirty="0" smtClean="0"/>
          </a:p>
          <a:p>
            <a:pPr lvl="1" eaLnBrk="1" hangingPunct="1">
              <a:buFontTx/>
              <a:buNone/>
            </a:pPr>
            <a:r>
              <a:rPr lang="en-US" sz="2200" dirty="0" smtClean="0"/>
              <a:t>&gt;&gt;doc </a:t>
            </a:r>
            <a:r>
              <a:rPr lang="en-US" sz="2200" dirty="0" err="1" smtClean="0"/>
              <a:t>elmat</a:t>
            </a:r>
            <a:endParaRPr lang="en-US" sz="2200" dirty="0" smtClean="0"/>
          </a:p>
          <a:p>
            <a:pPr lvl="1" eaLnBrk="1" hangingPunct="1">
              <a:buFontTx/>
              <a:buNone/>
            </a:pPr>
            <a:endParaRPr lang="en-US" sz="20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pPr algn="ctr"/>
            <a:r>
              <a:rPr lang="en-US" dirty="0" smtClean="0">
                <a:solidFill>
                  <a:srgbClr val="FFC000"/>
                </a:solidFill>
              </a:rPr>
              <a:t>Reading and Writing Data Files</a:t>
            </a:r>
            <a:endParaRPr lang="en-US" dirty="0">
              <a:solidFill>
                <a:srgbClr val="FFC000"/>
              </a:solidFill>
            </a:endParaRPr>
          </a:p>
        </p:txBody>
      </p:sp>
      <p:pic>
        <p:nvPicPr>
          <p:cNvPr id="129026" name="Picture 2" descr="D:\reed\matlab\Data Reads the Sonnets.png"/>
          <p:cNvPicPr>
            <a:picLocks noChangeAspect="1" noChangeArrowheads="1"/>
          </p:cNvPicPr>
          <p:nvPr/>
        </p:nvPicPr>
        <p:blipFill>
          <a:blip r:embed="rId2" cstate="print"/>
          <a:srcRect/>
          <a:stretch>
            <a:fillRect/>
          </a:stretch>
        </p:blipFill>
        <p:spPr bwMode="auto">
          <a:xfrm>
            <a:off x="860738" y="1781578"/>
            <a:ext cx="3781580" cy="4297250"/>
          </a:xfrm>
          <a:prstGeom prst="rect">
            <a:avLst/>
          </a:prstGeom>
          <a:noFill/>
        </p:spPr>
      </p:pic>
      <p:sp>
        <p:nvSpPr>
          <p:cNvPr id="4" name="TextBox 3"/>
          <p:cNvSpPr txBox="1"/>
          <p:nvPr/>
        </p:nvSpPr>
        <p:spPr>
          <a:xfrm>
            <a:off x="5164428" y="3618963"/>
            <a:ext cx="2717442" cy="523220"/>
          </a:xfrm>
          <a:prstGeom prst="rect">
            <a:avLst/>
          </a:prstGeom>
          <a:noFill/>
        </p:spPr>
        <p:txBody>
          <a:bodyPr wrap="square" rtlCol="0">
            <a:spAutoFit/>
          </a:bodyPr>
          <a:lstStyle/>
          <a:p>
            <a:r>
              <a:rPr lang="en-US" sz="2800" dirty="0" smtClean="0">
                <a:solidFill>
                  <a:schemeClr val="bg2"/>
                </a:solidFill>
              </a:rPr>
              <a:t>Data reading.</a:t>
            </a:r>
            <a:endParaRPr lang="en-US" sz="2800" dirty="0">
              <a:solidFill>
                <a:schemeClr val="bg2"/>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8" name="Rectangle 4"/>
          <p:cNvSpPr>
            <a:spLocks noGrp="1" noChangeArrowheads="1"/>
          </p:cNvSpPr>
          <p:nvPr>
            <p:ph type="title"/>
          </p:nvPr>
        </p:nvSpPr>
        <p:spPr>
          <a:xfrm>
            <a:off x="303213" y="0"/>
            <a:ext cx="8377237" cy="1143000"/>
          </a:xfrm>
        </p:spPr>
        <p:txBody>
          <a:bodyPr/>
          <a:lstStyle/>
          <a:p>
            <a:pPr algn="l" eaLnBrk="1" hangingPunct="1">
              <a:defRPr/>
            </a:pPr>
            <a:r>
              <a:rPr lang="en-US" smtClean="0"/>
              <a:t>Reading and writing data files</a:t>
            </a:r>
          </a:p>
        </p:txBody>
      </p:sp>
      <p:sp>
        <p:nvSpPr>
          <p:cNvPr id="31747" name="Content Placeholder 2"/>
          <p:cNvSpPr>
            <a:spLocks noGrp="1"/>
          </p:cNvSpPr>
          <p:nvPr>
            <p:ph idx="1"/>
          </p:nvPr>
        </p:nvSpPr>
        <p:spPr/>
        <p:txBody>
          <a:bodyPr/>
          <a:lstStyle/>
          <a:p>
            <a:pPr eaLnBrk="1" hangingPunct="1"/>
            <a:r>
              <a:rPr lang="en-US" sz="2400" smtClean="0"/>
              <a:t> Save command</a:t>
            </a:r>
          </a:p>
          <a:p>
            <a:pPr lvl="1" eaLnBrk="1" hangingPunct="1"/>
            <a:r>
              <a:rPr lang="en-US" sz="2000" smtClean="0"/>
              <a:t>Example 1, save all variables in the workspace into a binary file:</a:t>
            </a:r>
          </a:p>
          <a:p>
            <a:pPr eaLnBrk="1" hangingPunct="1">
              <a:buFontTx/>
              <a:buNone/>
            </a:pPr>
            <a:r>
              <a:rPr lang="en-US" sz="2000" smtClean="0"/>
              <a:t>		&gt;&gt; x = [1 3 -4];</a:t>
            </a:r>
          </a:p>
          <a:p>
            <a:pPr eaLnBrk="1" hangingPunct="1">
              <a:buFontTx/>
              <a:buNone/>
            </a:pPr>
            <a:r>
              <a:rPr lang="en-US" sz="2000" smtClean="0"/>
              <a:t>		&gt;&gt; y = [2 -1 7];</a:t>
            </a:r>
          </a:p>
          <a:p>
            <a:pPr eaLnBrk="1" hangingPunct="1">
              <a:buFontTx/>
              <a:buNone/>
            </a:pPr>
            <a:r>
              <a:rPr lang="en-US" sz="2000" smtClean="0"/>
              <a:t>		&gt;&gt; z = [3 2 3];</a:t>
            </a:r>
          </a:p>
          <a:p>
            <a:pPr eaLnBrk="1" hangingPunct="1">
              <a:buFontTx/>
              <a:buNone/>
            </a:pPr>
            <a:r>
              <a:rPr lang="en-US" sz="2000" smtClean="0"/>
              <a:t>		&gt;&gt; save Filename.mat</a:t>
            </a:r>
          </a:p>
          <a:p>
            <a:pPr eaLnBrk="1" hangingPunct="1">
              <a:buFontTx/>
              <a:buNone/>
            </a:pPr>
            <a:endParaRPr lang="en-US" sz="2000" smtClean="0"/>
          </a:p>
          <a:p>
            <a:pPr lvl="1" eaLnBrk="1" hangingPunct="1"/>
            <a:r>
              <a:rPr lang="en-US" sz="2000" smtClean="0"/>
              <a:t>Save only certain variables by specifying the variable names after the file name</a:t>
            </a:r>
          </a:p>
          <a:p>
            <a:pPr eaLnBrk="1" hangingPunct="1">
              <a:buFontTx/>
              <a:buNone/>
            </a:pPr>
            <a:r>
              <a:rPr lang="en-US" sz="2000" smtClean="0"/>
              <a:t>		&gt;&gt; save Filename.mat x y</a:t>
            </a:r>
          </a:p>
          <a:p>
            <a:pPr eaLnBrk="1" hangingPunct="1">
              <a:buFontTx/>
              <a:buNone/>
            </a:pPr>
            <a:endParaRPr lang="en-US" sz="2000" smtClean="0">
              <a:solidFill>
                <a:srgbClr val="005768"/>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Content Placeholder 2"/>
          <p:cNvSpPr>
            <a:spLocks noGrp="1"/>
          </p:cNvSpPr>
          <p:nvPr>
            <p:ph idx="4294967295"/>
          </p:nvPr>
        </p:nvSpPr>
        <p:spPr/>
        <p:txBody>
          <a:bodyPr/>
          <a:lstStyle/>
          <a:p>
            <a:pPr eaLnBrk="1" hangingPunct="1"/>
            <a:r>
              <a:rPr lang="en-US" sz="2400" dirty="0" smtClean="0"/>
              <a:t> Save command</a:t>
            </a:r>
          </a:p>
          <a:p>
            <a:pPr eaLnBrk="1" hangingPunct="1"/>
            <a:endParaRPr lang="en-US" sz="2400" dirty="0" smtClean="0"/>
          </a:p>
          <a:p>
            <a:pPr lvl="1" eaLnBrk="1" hangingPunct="1">
              <a:buFont typeface="Wingdings" pitchFamily="2" charset="2"/>
              <a:buChar char="Ø"/>
            </a:pPr>
            <a:r>
              <a:rPr lang="en-US" sz="2200" dirty="0" smtClean="0"/>
              <a:t>Example 2, save variables into ASCII data file</a:t>
            </a:r>
          </a:p>
          <a:p>
            <a:pPr eaLnBrk="1" hangingPunct="1">
              <a:buFontTx/>
              <a:buNone/>
            </a:pPr>
            <a:r>
              <a:rPr lang="en-US" sz="2000" dirty="0" smtClean="0"/>
              <a:t>		&gt;&gt; save Filename.dat –</a:t>
            </a:r>
            <a:r>
              <a:rPr lang="en-US" sz="2000" dirty="0" err="1" smtClean="0"/>
              <a:t>ascii</a:t>
            </a:r>
            <a:endParaRPr lang="en-US" sz="2000" dirty="0" smtClean="0"/>
          </a:p>
          <a:p>
            <a:pPr eaLnBrk="1" hangingPunct="1">
              <a:buFontTx/>
              <a:buNone/>
            </a:pPr>
            <a:r>
              <a:rPr lang="en-US" sz="2000" dirty="0" smtClean="0"/>
              <a:t>     </a:t>
            </a:r>
          </a:p>
          <a:p>
            <a:pPr eaLnBrk="1" hangingPunct="1">
              <a:buFontTx/>
              <a:buNone/>
            </a:pPr>
            <a:r>
              <a:rPr lang="en-US" sz="2000" dirty="0" smtClean="0"/>
              <a:t>            or </a:t>
            </a:r>
          </a:p>
          <a:p>
            <a:pPr eaLnBrk="1" hangingPunct="1">
              <a:buFontTx/>
              <a:buNone/>
            </a:pPr>
            <a:endParaRPr lang="en-US" sz="2000" dirty="0" smtClean="0"/>
          </a:p>
          <a:p>
            <a:pPr eaLnBrk="1" hangingPunct="1">
              <a:buFontTx/>
              <a:buNone/>
            </a:pPr>
            <a:r>
              <a:rPr lang="en-US" sz="2000" dirty="0" smtClean="0"/>
              <a:t>            &gt;&gt; save Filename.txt x y –</a:t>
            </a:r>
            <a:r>
              <a:rPr lang="en-US" sz="2000" dirty="0" err="1" smtClean="0"/>
              <a:t>ascii</a:t>
            </a:r>
            <a:endParaRPr lang="en-US" sz="2000" dirty="0" smtClean="0"/>
          </a:p>
          <a:p>
            <a:pPr eaLnBrk="1" hangingPunct="1">
              <a:buFontTx/>
              <a:buNone/>
            </a:pPr>
            <a:endParaRPr lang="en-US" sz="2000" dirty="0" smtClean="0"/>
          </a:p>
        </p:txBody>
      </p:sp>
      <p:sp>
        <p:nvSpPr>
          <p:cNvPr id="47108" name="Rectangle 4"/>
          <p:cNvSpPr>
            <a:spLocks noChangeArrowheads="1"/>
          </p:cNvSpPr>
          <p:nvPr/>
        </p:nvSpPr>
        <p:spPr bwMode="white">
          <a:xfrm>
            <a:off x="303213" y="0"/>
            <a:ext cx="8377237" cy="1143000"/>
          </a:xfrm>
          <a:prstGeom prst="rect">
            <a:avLst/>
          </a:prstGeom>
          <a:noFill/>
          <a:ln w="9525">
            <a:noFill/>
            <a:miter lim="800000"/>
            <a:headEnd/>
            <a:tailEnd/>
          </a:ln>
          <a:effectLst>
            <a:outerShdw dist="35921" dir="2700000" algn="ctr" rotWithShape="0">
              <a:srgbClr val="336699"/>
            </a:outerShdw>
          </a:effectLst>
        </p:spPr>
        <p:txBody>
          <a:bodyPr anchor="ctr"/>
          <a:lstStyle/>
          <a:p>
            <a:pPr>
              <a:lnSpc>
                <a:spcPct val="85000"/>
              </a:lnSpc>
              <a:defRPr/>
            </a:pPr>
            <a:r>
              <a:rPr lang="en-US" sz="4000" b="1">
                <a:solidFill>
                  <a:srgbClr val="FFFF66"/>
                </a:solidFill>
                <a:latin typeface="Trebuchet MS" pitchFamily="34" charset="0"/>
              </a:rPr>
              <a:t>Reading and writing data files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lgn="l" eaLnBrk="1" hangingPunct="1">
              <a:defRPr/>
            </a:pPr>
            <a:r>
              <a:rPr lang="en-US" dirty="0" smtClean="0"/>
              <a:t>Logistics</a:t>
            </a:r>
          </a:p>
        </p:txBody>
      </p:sp>
      <p:sp>
        <p:nvSpPr>
          <p:cNvPr id="13315" name="Rectangle 3"/>
          <p:cNvSpPr>
            <a:spLocks noGrp="1" noChangeArrowheads="1"/>
          </p:cNvSpPr>
          <p:nvPr>
            <p:ph type="body" idx="1"/>
          </p:nvPr>
        </p:nvSpPr>
        <p:spPr>
          <a:xfrm>
            <a:off x="152400" y="2270760"/>
            <a:ext cx="6080975" cy="4724400"/>
          </a:xfrm>
        </p:spPr>
        <p:txBody>
          <a:bodyPr/>
          <a:lstStyle/>
          <a:p>
            <a:pPr eaLnBrk="1" hangingPunct="1"/>
            <a:r>
              <a:rPr lang="en-US" sz="2600" dirty="0" smtClean="0"/>
              <a:t>Course Format</a:t>
            </a:r>
          </a:p>
          <a:p>
            <a:pPr eaLnBrk="1" hangingPunct="1"/>
            <a:r>
              <a:rPr lang="en-US" sz="2600" dirty="0" smtClean="0"/>
              <a:t>Overview of MATLAB </a:t>
            </a:r>
            <a:br>
              <a:rPr lang="en-US" sz="2600" dirty="0" smtClean="0"/>
            </a:br>
            <a:r>
              <a:rPr lang="en-US" sz="2600" dirty="0" smtClean="0"/>
              <a:t>with Lab Exercises</a:t>
            </a:r>
          </a:p>
          <a:p>
            <a:pPr eaLnBrk="1" hangingPunct="1"/>
            <a:r>
              <a:rPr lang="en-US" sz="2600" dirty="0" smtClean="0"/>
              <a:t>Introduction to Kure and using MATLAB on Kure</a:t>
            </a:r>
          </a:p>
          <a:p>
            <a:pPr eaLnBrk="1" hangingPunct="1"/>
            <a:r>
              <a:rPr lang="en-US" sz="2600" dirty="0" smtClean="0"/>
              <a:t>UNC Research Computing</a:t>
            </a:r>
          </a:p>
          <a:p>
            <a:pPr lvl="1" eaLnBrk="1" hangingPunct="1"/>
            <a:r>
              <a:rPr lang="en-US" sz="2600" i="1" dirty="0" smtClean="0">
                <a:hlinkClick r:id="rId2"/>
              </a:rPr>
              <a:t>http://its.unc.edu/research</a:t>
            </a:r>
            <a:endParaRPr lang="en-US" sz="2600" i="1" dirty="0" smtClean="0"/>
          </a:p>
          <a:p>
            <a:pPr eaLnBrk="1" hangingPunct="1"/>
            <a:r>
              <a:rPr lang="en-US" sz="2600" dirty="0" smtClean="0"/>
              <a:t>See also “Getting Started Guide” from </a:t>
            </a:r>
            <a:r>
              <a:rPr lang="en-US" sz="2600" dirty="0" err="1" smtClean="0"/>
              <a:t>Mathworks</a:t>
            </a:r>
            <a:endParaRPr lang="en-US" sz="2600" dirty="0" smtClean="0"/>
          </a:p>
        </p:txBody>
      </p:sp>
      <p:pic>
        <p:nvPicPr>
          <p:cNvPr id="13316" name="Picture 4" descr="train_in_station69"/>
          <p:cNvPicPr>
            <a:picLocks noChangeAspect="1" noChangeArrowheads="1"/>
          </p:cNvPicPr>
          <p:nvPr/>
        </p:nvPicPr>
        <p:blipFill>
          <a:blip r:embed="rId3" cstate="print"/>
          <a:srcRect/>
          <a:stretch>
            <a:fillRect/>
          </a:stretch>
        </p:blipFill>
        <p:spPr bwMode="auto">
          <a:xfrm>
            <a:off x="4648200" y="1009650"/>
            <a:ext cx="3540760" cy="2655570"/>
          </a:xfrm>
          <a:prstGeom prst="rect">
            <a:avLst/>
          </a:prstGeom>
          <a:noFill/>
          <a:ln w="9525">
            <a:noFill/>
            <a:miter lim="800000"/>
            <a:headEnd/>
            <a:tailEnd/>
          </a:ln>
        </p:spPr>
      </p:pic>
      <p:pic>
        <p:nvPicPr>
          <p:cNvPr id="24577" name="Picture 1"/>
          <p:cNvPicPr>
            <a:picLocks noChangeAspect="1" noChangeArrowheads="1"/>
          </p:cNvPicPr>
          <p:nvPr/>
        </p:nvPicPr>
        <p:blipFill>
          <a:blip r:embed="rId4" cstate="print"/>
          <a:srcRect/>
          <a:stretch>
            <a:fillRect/>
          </a:stretch>
        </p:blipFill>
        <p:spPr bwMode="auto">
          <a:xfrm>
            <a:off x="5915694" y="4137123"/>
            <a:ext cx="3022242" cy="268224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Content Placeholder 2"/>
          <p:cNvSpPr>
            <a:spLocks noGrp="1"/>
          </p:cNvSpPr>
          <p:nvPr>
            <p:ph idx="1"/>
          </p:nvPr>
        </p:nvSpPr>
        <p:spPr>
          <a:xfrm>
            <a:off x="283335" y="1600200"/>
            <a:ext cx="8641724" cy="4968025"/>
          </a:xfrm>
        </p:spPr>
        <p:txBody>
          <a:bodyPr/>
          <a:lstStyle/>
          <a:p>
            <a:pPr eaLnBrk="1" hangingPunct="1"/>
            <a:r>
              <a:rPr lang="en-US" sz="2400" dirty="0" smtClean="0"/>
              <a:t>load command</a:t>
            </a:r>
            <a:endParaRPr lang="en-US" sz="2600" dirty="0" smtClean="0"/>
          </a:p>
          <a:p>
            <a:pPr lvl="1" eaLnBrk="1" hangingPunct="1">
              <a:buFont typeface="Wingdings" pitchFamily="2" charset="2"/>
              <a:buChar char="Ø"/>
            </a:pPr>
            <a:r>
              <a:rPr lang="en-US" sz="2200" dirty="0" smtClean="0"/>
              <a:t>The data can be read back with the load command</a:t>
            </a:r>
          </a:p>
          <a:p>
            <a:pPr eaLnBrk="1" hangingPunct="1">
              <a:buFontTx/>
              <a:buNone/>
            </a:pPr>
            <a:r>
              <a:rPr lang="en-US" sz="2000" dirty="0" smtClean="0"/>
              <a:t>		&gt;&gt; load Filename.mat</a:t>
            </a:r>
          </a:p>
          <a:p>
            <a:pPr lvl="1" eaLnBrk="1" hangingPunct="1">
              <a:buFont typeface="Wingdings" pitchFamily="2" charset="2"/>
              <a:buChar char="Ø"/>
            </a:pPr>
            <a:r>
              <a:rPr lang="en-US" sz="2200" dirty="0" smtClean="0"/>
              <a:t>Load only some of the variables into memory</a:t>
            </a:r>
          </a:p>
          <a:p>
            <a:pPr eaLnBrk="1" hangingPunct="1">
              <a:buFontTx/>
              <a:buNone/>
            </a:pPr>
            <a:r>
              <a:rPr lang="en-US" sz="2000" dirty="0" smtClean="0"/>
              <a:t>		&gt;&gt; load Filename.mat x</a:t>
            </a:r>
          </a:p>
          <a:p>
            <a:pPr lvl="1" eaLnBrk="1" hangingPunct="1">
              <a:buFont typeface="Wingdings" pitchFamily="2" charset="2"/>
              <a:buChar char="Ø"/>
            </a:pPr>
            <a:r>
              <a:rPr lang="en-US" sz="2200" dirty="0" smtClean="0"/>
              <a:t>Load the ASCII data file back into memory</a:t>
            </a:r>
          </a:p>
          <a:p>
            <a:pPr eaLnBrk="1" hangingPunct="1">
              <a:buFontTx/>
              <a:buNone/>
            </a:pPr>
            <a:r>
              <a:rPr lang="en-US" sz="2000" dirty="0" smtClean="0"/>
              <a:t>		&gt;&gt; load Filename.dat -</a:t>
            </a:r>
            <a:r>
              <a:rPr lang="en-US" sz="2000" dirty="0" err="1" smtClean="0"/>
              <a:t>ascii</a:t>
            </a:r>
            <a:endParaRPr lang="en-US" sz="2000" dirty="0" smtClean="0"/>
          </a:p>
          <a:p>
            <a:pPr eaLnBrk="1" hangingPunct="1"/>
            <a:r>
              <a:rPr lang="en-US" sz="2400" dirty="0" smtClean="0"/>
              <a:t>load</a:t>
            </a:r>
            <a:r>
              <a:rPr lang="en-US" sz="2000" dirty="0" smtClean="0"/>
              <a:t> </a:t>
            </a:r>
            <a:r>
              <a:rPr lang="en-US" sz="2400" dirty="0" smtClean="0"/>
              <a:t>tabular data, e.g. columns of numbers, access the columns</a:t>
            </a:r>
          </a:p>
          <a:p>
            <a:pPr lvl="1" eaLnBrk="1" hangingPunct="1">
              <a:buNone/>
            </a:pPr>
            <a:r>
              <a:rPr lang="en-US" sz="2000" dirty="0" smtClean="0"/>
              <a:t>&gt;&gt; </a:t>
            </a:r>
            <a:r>
              <a:rPr lang="en-US" sz="2000" dirty="0" err="1" smtClean="0"/>
              <a:t>dataArray</a:t>
            </a:r>
            <a:r>
              <a:rPr lang="en-US" sz="2000" dirty="0" smtClean="0"/>
              <a:t> = load(“myPrecious.dat”);</a:t>
            </a:r>
          </a:p>
          <a:p>
            <a:pPr lvl="1" eaLnBrk="1" hangingPunct="1">
              <a:buNone/>
            </a:pPr>
            <a:r>
              <a:rPr lang="en-US" sz="2000" dirty="0" smtClean="0"/>
              <a:t>&gt;&gt; </a:t>
            </a:r>
            <a:r>
              <a:rPr lang="en-US" sz="2000" dirty="0" err="1" smtClean="0"/>
              <a:t>fifthColumn</a:t>
            </a:r>
            <a:r>
              <a:rPr lang="en-US" sz="2000" dirty="0" smtClean="0"/>
              <a:t> = </a:t>
            </a:r>
            <a:r>
              <a:rPr lang="en-US" sz="2000" dirty="0" err="1" smtClean="0"/>
              <a:t>dataArray</a:t>
            </a:r>
            <a:r>
              <a:rPr lang="en-US" sz="2000" dirty="0" smtClean="0"/>
              <a:t>(:,5);</a:t>
            </a:r>
            <a:endParaRPr lang="en-US" sz="1600" dirty="0" smtClean="0"/>
          </a:p>
          <a:p>
            <a:pPr eaLnBrk="1" hangingPunct="1">
              <a:buFontTx/>
              <a:buNone/>
            </a:pPr>
            <a:endParaRPr lang="en-US" sz="2000" dirty="0" smtClean="0"/>
          </a:p>
        </p:txBody>
      </p:sp>
      <p:sp>
        <p:nvSpPr>
          <p:cNvPr id="47108" name="Rectangle 4"/>
          <p:cNvSpPr>
            <a:spLocks noChangeArrowheads="1"/>
          </p:cNvSpPr>
          <p:nvPr/>
        </p:nvSpPr>
        <p:spPr bwMode="white">
          <a:xfrm>
            <a:off x="303213" y="0"/>
            <a:ext cx="8377237" cy="1143000"/>
          </a:xfrm>
          <a:prstGeom prst="rect">
            <a:avLst/>
          </a:prstGeom>
          <a:noFill/>
          <a:ln w="9525">
            <a:noFill/>
            <a:miter lim="800000"/>
            <a:headEnd/>
            <a:tailEnd/>
          </a:ln>
          <a:effectLst>
            <a:outerShdw dist="35921" dir="2700000" algn="ctr" rotWithShape="0">
              <a:srgbClr val="336699"/>
            </a:outerShdw>
          </a:effectLst>
        </p:spPr>
        <p:txBody>
          <a:bodyPr anchor="ctr"/>
          <a:lstStyle/>
          <a:p>
            <a:pPr>
              <a:lnSpc>
                <a:spcPct val="85000"/>
              </a:lnSpc>
              <a:defRPr/>
            </a:pPr>
            <a:r>
              <a:rPr lang="en-US" sz="4000" b="1">
                <a:solidFill>
                  <a:srgbClr val="FFFF66"/>
                </a:solidFill>
                <a:latin typeface="Trebuchet MS" pitchFamily="34" charset="0"/>
              </a:rPr>
              <a:t>Reading and writing data files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Content Placeholder 2"/>
          <p:cNvSpPr>
            <a:spLocks noGrp="1"/>
          </p:cNvSpPr>
          <p:nvPr>
            <p:ph idx="1"/>
          </p:nvPr>
        </p:nvSpPr>
        <p:spPr>
          <a:xfrm>
            <a:off x="257577" y="1600200"/>
            <a:ext cx="8628846" cy="5257800"/>
          </a:xfrm>
        </p:spPr>
        <p:txBody>
          <a:bodyPr/>
          <a:lstStyle/>
          <a:p>
            <a:pPr eaLnBrk="1" hangingPunct="1"/>
            <a:r>
              <a:rPr lang="en-US" sz="2400" dirty="0" smtClean="0"/>
              <a:t> The </a:t>
            </a:r>
            <a:r>
              <a:rPr lang="en-US" sz="2400" dirty="0" err="1" smtClean="0"/>
              <a:t>textread</a:t>
            </a:r>
            <a:r>
              <a:rPr lang="en-US" sz="2400" dirty="0" smtClean="0"/>
              <a:t> function</a:t>
            </a:r>
          </a:p>
          <a:p>
            <a:pPr lvl="1" eaLnBrk="1" hangingPunct="1">
              <a:buFont typeface="Wingdings" pitchFamily="2" charset="2"/>
              <a:buChar char="Ø"/>
            </a:pPr>
            <a:r>
              <a:rPr lang="en-US" sz="2200" dirty="0" smtClean="0"/>
              <a:t>The load command assumes all of data is of a single type</a:t>
            </a:r>
          </a:p>
          <a:p>
            <a:pPr lvl="1" eaLnBrk="1" hangingPunct="1">
              <a:buFont typeface="Wingdings" pitchFamily="2" charset="2"/>
              <a:buChar char="Ø"/>
            </a:pPr>
            <a:r>
              <a:rPr lang="en-US" sz="2200" dirty="0" smtClean="0"/>
              <a:t>The </a:t>
            </a:r>
            <a:r>
              <a:rPr lang="en-US" sz="2200" dirty="0" err="1" smtClean="0"/>
              <a:t>textread</a:t>
            </a:r>
            <a:r>
              <a:rPr lang="en-US" sz="2200" dirty="0" smtClean="0"/>
              <a:t> function is more flexible, it is designed to read ASCII files where each column can be of a different type</a:t>
            </a:r>
          </a:p>
          <a:p>
            <a:pPr lvl="1" eaLnBrk="1" hangingPunct="1">
              <a:buFont typeface="Wingdings" pitchFamily="2" charset="2"/>
              <a:buChar char="Ø"/>
            </a:pPr>
            <a:r>
              <a:rPr lang="en-US" sz="2200" dirty="0" smtClean="0"/>
              <a:t>The command is:</a:t>
            </a:r>
          </a:p>
          <a:p>
            <a:pPr eaLnBrk="1" hangingPunct="1">
              <a:buFontTx/>
              <a:buNone/>
            </a:pPr>
            <a:r>
              <a:rPr lang="en-US" sz="2000" dirty="0" smtClean="0"/>
              <a:t>		 &gt;&gt; [A,B,C,...] = </a:t>
            </a:r>
            <a:r>
              <a:rPr lang="en-US" sz="2000" dirty="0" err="1" smtClean="0"/>
              <a:t>textread</a:t>
            </a:r>
            <a:r>
              <a:rPr lang="en-US" sz="2000" dirty="0" smtClean="0"/>
              <a:t>(filename, format, n);</a:t>
            </a:r>
          </a:p>
          <a:p>
            <a:pPr eaLnBrk="1" hangingPunct="1">
              <a:buFontTx/>
              <a:buNone/>
            </a:pPr>
            <a:r>
              <a:rPr lang="en-US" sz="2000" dirty="0" smtClean="0"/>
              <a:t>		format string specifies conversion, looks like C</a:t>
            </a:r>
          </a:p>
          <a:p>
            <a:pPr eaLnBrk="1" hangingPunct="1">
              <a:buFontTx/>
              <a:buNone/>
            </a:pPr>
            <a:r>
              <a:rPr lang="en-US" sz="2000" dirty="0" smtClean="0"/>
              <a:t>		n specifies number of times to repeat the format, default is to read to the end of file</a:t>
            </a:r>
          </a:p>
          <a:p>
            <a:pPr eaLnBrk="1" hangingPunct="1"/>
            <a:r>
              <a:rPr lang="en-US" sz="2400" dirty="0" smtClean="0"/>
              <a:t>See </a:t>
            </a:r>
            <a:r>
              <a:rPr lang="en-US" sz="2400" dirty="0" err="1" smtClean="0"/>
              <a:t>textscan</a:t>
            </a:r>
            <a:r>
              <a:rPr lang="en-US" sz="2400" dirty="0" smtClean="0"/>
              <a:t> as well which will replace </a:t>
            </a:r>
            <a:r>
              <a:rPr lang="en-US" sz="2400" dirty="0" err="1" smtClean="0"/>
              <a:t>textread</a:t>
            </a:r>
            <a:r>
              <a:rPr lang="en-US" sz="2400" dirty="0" smtClean="0"/>
              <a:t> eventually </a:t>
            </a:r>
          </a:p>
        </p:txBody>
      </p:sp>
      <p:sp>
        <p:nvSpPr>
          <p:cNvPr id="47108" name="Rectangle 4"/>
          <p:cNvSpPr>
            <a:spLocks noChangeArrowheads="1"/>
          </p:cNvSpPr>
          <p:nvPr/>
        </p:nvSpPr>
        <p:spPr bwMode="white">
          <a:xfrm>
            <a:off x="303213" y="0"/>
            <a:ext cx="8377237" cy="1143000"/>
          </a:xfrm>
          <a:prstGeom prst="rect">
            <a:avLst/>
          </a:prstGeom>
          <a:noFill/>
          <a:ln w="9525">
            <a:noFill/>
            <a:miter lim="800000"/>
            <a:headEnd/>
            <a:tailEnd/>
          </a:ln>
          <a:effectLst>
            <a:outerShdw dist="35921" dir="2700000" algn="ctr" rotWithShape="0">
              <a:srgbClr val="336699"/>
            </a:outerShdw>
          </a:effectLst>
        </p:spPr>
        <p:txBody>
          <a:bodyPr anchor="ctr"/>
          <a:lstStyle/>
          <a:p>
            <a:pPr>
              <a:lnSpc>
                <a:spcPct val="85000"/>
              </a:lnSpc>
              <a:defRPr/>
            </a:pPr>
            <a:r>
              <a:rPr lang="en-US" sz="4000" b="1">
                <a:solidFill>
                  <a:srgbClr val="FFFF66"/>
                </a:solidFill>
                <a:latin typeface="Trebuchet MS" pitchFamily="34" charset="0"/>
              </a:rPr>
              <a:t>Reading and writing data files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Content Placeholder 2"/>
          <p:cNvSpPr>
            <a:spLocks noGrp="1"/>
          </p:cNvSpPr>
          <p:nvPr>
            <p:ph idx="1"/>
          </p:nvPr>
        </p:nvSpPr>
        <p:spPr>
          <a:xfrm>
            <a:off x="457200" y="1600200"/>
            <a:ext cx="8429625" cy="4525963"/>
          </a:xfrm>
        </p:spPr>
        <p:txBody>
          <a:bodyPr/>
          <a:lstStyle/>
          <a:p>
            <a:pPr eaLnBrk="1" hangingPunct="1"/>
            <a:r>
              <a:rPr lang="en-US" sz="2400" dirty="0" smtClean="0"/>
              <a:t> The </a:t>
            </a:r>
            <a:r>
              <a:rPr lang="en-US" sz="2400" dirty="0" err="1" smtClean="0"/>
              <a:t>textread</a:t>
            </a:r>
            <a:r>
              <a:rPr lang="en-US" sz="2400" dirty="0" smtClean="0"/>
              <a:t> function</a:t>
            </a:r>
          </a:p>
          <a:p>
            <a:pPr eaLnBrk="1" hangingPunct="1"/>
            <a:endParaRPr lang="en-US" sz="2400" dirty="0" smtClean="0"/>
          </a:p>
          <a:p>
            <a:pPr lvl="1" eaLnBrk="1" hangingPunct="1">
              <a:buFont typeface="Wingdings" pitchFamily="2" charset="2"/>
              <a:buChar char="Ø"/>
            </a:pPr>
            <a:r>
              <a:rPr lang="en-US" sz="2200" dirty="0" smtClean="0"/>
              <a:t>For example, if a text file “mydata.dat” contains the following lines:</a:t>
            </a:r>
          </a:p>
          <a:p>
            <a:pPr eaLnBrk="1" hangingPunct="1">
              <a:buFontTx/>
              <a:buNone/>
            </a:pPr>
            <a:r>
              <a:rPr lang="en-US" sz="2000" dirty="0" smtClean="0"/>
              <a:t>		</a:t>
            </a:r>
            <a:r>
              <a:rPr lang="en-US" sz="2000" dirty="0" err="1" smtClean="0"/>
              <a:t>tommy</a:t>
            </a:r>
            <a:r>
              <a:rPr lang="en-US" sz="2000" dirty="0" smtClean="0"/>
              <a:t>  32   male       78.8</a:t>
            </a:r>
          </a:p>
          <a:p>
            <a:pPr eaLnBrk="1" hangingPunct="1">
              <a:buFontTx/>
              <a:buNone/>
            </a:pPr>
            <a:r>
              <a:rPr lang="en-US" sz="2000" dirty="0" smtClean="0"/>
              <a:t>		sandy    3     female   88.2</a:t>
            </a:r>
          </a:p>
          <a:p>
            <a:pPr eaLnBrk="1" hangingPunct="1">
              <a:buFontTx/>
              <a:buNone/>
            </a:pPr>
            <a:r>
              <a:rPr lang="en-US" sz="2000" dirty="0" smtClean="0"/>
              <a:t>		</a:t>
            </a:r>
            <a:r>
              <a:rPr lang="en-US" sz="2000" dirty="0" err="1" smtClean="0"/>
              <a:t>alex</a:t>
            </a:r>
            <a:r>
              <a:rPr lang="en-US" sz="2000" dirty="0" smtClean="0"/>
              <a:t>      27    male      44.4</a:t>
            </a:r>
          </a:p>
          <a:p>
            <a:pPr eaLnBrk="1" hangingPunct="1">
              <a:buFontTx/>
              <a:buNone/>
            </a:pPr>
            <a:r>
              <a:rPr lang="en-US" sz="2000" dirty="0" smtClean="0"/>
              <a:t>		</a:t>
            </a:r>
            <a:r>
              <a:rPr lang="en-US" sz="2000" dirty="0" err="1" smtClean="0"/>
              <a:t>saul</a:t>
            </a:r>
            <a:r>
              <a:rPr lang="en-US" sz="2000" dirty="0" smtClean="0"/>
              <a:t>      11    male      99.6</a:t>
            </a:r>
          </a:p>
          <a:p>
            <a:pPr lvl="1" eaLnBrk="1" hangingPunct="1">
              <a:buFontTx/>
              <a:buNone/>
            </a:pPr>
            <a:endParaRPr lang="en-US" sz="2200" dirty="0" smtClean="0"/>
          </a:p>
          <a:p>
            <a:pPr lvl="1" eaLnBrk="1" hangingPunct="1">
              <a:buFont typeface="Wingdings" pitchFamily="2" charset="2"/>
              <a:buChar char="Ø"/>
            </a:pPr>
            <a:r>
              <a:rPr lang="en-US" sz="2200" dirty="0" smtClean="0"/>
              <a:t>The command is:</a:t>
            </a:r>
          </a:p>
          <a:p>
            <a:pPr eaLnBrk="1" hangingPunct="1">
              <a:buFontTx/>
              <a:buNone/>
            </a:pPr>
            <a:r>
              <a:rPr lang="en-US" sz="1400" dirty="0" smtClean="0"/>
              <a:t>&gt;&gt; </a:t>
            </a:r>
            <a:r>
              <a:rPr lang="en-US" sz="2000" dirty="0" smtClean="0"/>
              <a:t>[</a:t>
            </a:r>
            <a:r>
              <a:rPr lang="en-US" sz="2000" dirty="0" err="1" smtClean="0"/>
              <a:t>name,age,gender,score</a:t>
            </a:r>
            <a:r>
              <a:rPr lang="en-US" sz="2000" dirty="0" smtClean="0"/>
              <a:t>] = </a:t>
            </a:r>
            <a:r>
              <a:rPr lang="en-US" sz="2000" dirty="0" err="1" smtClean="0"/>
              <a:t>textread</a:t>
            </a:r>
            <a:r>
              <a:rPr lang="en-US" sz="2000" dirty="0" smtClean="0"/>
              <a:t>(‘mydata.dat’, ‘%s %d %s %f’, 4);</a:t>
            </a:r>
          </a:p>
          <a:p>
            <a:pPr eaLnBrk="1" hangingPunct="1">
              <a:buFontTx/>
              <a:buNone/>
            </a:pPr>
            <a:endParaRPr lang="en-US" sz="2000" dirty="0" smtClean="0"/>
          </a:p>
        </p:txBody>
      </p:sp>
      <p:sp>
        <p:nvSpPr>
          <p:cNvPr id="47108" name="Rectangle 4"/>
          <p:cNvSpPr>
            <a:spLocks noChangeArrowheads="1"/>
          </p:cNvSpPr>
          <p:nvPr/>
        </p:nvSpPr>
        <p:spPr bwMode="white">
          <a:xfrm>
            <a:off x="303213" y="0"/>
            <a:ext cx="8377237" cy="1143000"/>
          </a:xfrm>
          <a:prstGeom prst="rect">
            <a:avLst/>
          </a:prstGeom>
          <a:noFill/>
          <a:ln w="9525">
            <a:noFill/>
            <a:miter lim="800000"/>
            <a:headEnd/>
            <a:tailEnd/>
          </a:ln>
          <a:effectLst>
            <a:outerShdw dist="35921" dir="2700000" algn="ctr" rotWithShape="0">
              <a:srgbClr val="336699"/>
            </a:outerShdw>
          </a:effectLst>
        </p:spPr>
        <p:txBody>
          <a:bodyPr anchor="ctr"/>
          <a:lstStyle/>
          <a:p>
            <a:pPr>
              <a:lnSpc>
                <a:spcPct val="85000"/>
              </a:lnSpc>
              <a:defRPr/>
            </a:pPr>
            <a:r>
              <a:rPr lang="en-US" sz="4000" b="1">
                <a:solidFill>
                  <a:srgbClr val="FFFF66"/>
                </a:solidFill>
                <a:latin typeface="Trebuchet MS" pitchFamily="34" charset="0"/>
              </a:rPr>
              <a:t>Reading and writing data files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Content Placeholder 2"/>
          <p:cNvSpPr>
            <a:spLocks noGrp="1"/>
          </p:cNvSpPr>
          <p:nvPr>
            <p:ph idx="4294967295"/>
          </p:nvPr>
        </p:nvSpPr>
        <p:spPr/>
        <p:txBody>
          <a:bodyPr/>
          <a:lstStyle/>
          <a:p>
            <a:pPr eaLnBrk="1" hangingPunct="1"/>
            <a:r>
              <a:rPr lang="en-US" sz="2400" smtClean="0"/>
              <a:t> The xlsread function</a:t>
            </a:r>
          </a:p>
          <a:p>
            <a:pPr eaLnBrk="1" hangingPunct="1"/>
            <a:endParaRPr lang="en-US" sz="2400" smtClean="0"/>
          </a:p>
          <a:p>
            <a:pPr lvl="1" eaLnBrk="1" hangingPunct="1">
              <a:buFont typeface="Wingdings" pitchFamily="2" charset="2"/>
              <a:buChar char="Ø"/>
            </a:pPr>
            <a:r>
              <a:rPr lang="en-US" sz="2200" smtClean="0"/>
              <a:t>The xlsread function is to get data and text from a spreadsheet in an Excel workbook.</a:t>
            </a:r>
            <a:r>
              <a:rPr lang="en-US" sz="1800" smtClean="0"/>
              <a:t>		</a:t>
            </a:r>
          </a:p>
          <a:p>
            <a:pPr lvl="1" eaLnBrk="1" hangingPunct="1">
              <a:buFont typeface="Wingdings" pitchFamily="2" charset="2"/>
              <a:buNone/>
            </a:pPr>
            <a:endParaRPr lang="en-US" sz="2200" smtClean="0"/>
          </a:p>
          <a:p>
            <a:pPr lvl="1" eaLnBrk="1" hangingPunct="1">
              <a:buFont typeface="Wingdings" pitchFamily="2" charset="2"/>
              <a:buChar char="Ø"/>
            </a:pPr>
            <a:r>
              <a:rPr lang="en-US" sz="2200" smtClean="0"/>
              <a:t>The basic command is:</a:t>
            </a:r>
          </a:p>
          <a:p>
            <a:pPr eaLnBrk="1" hangingPunct="1">
              <a:buFontTx/>
              <a:buNone/>
            </a:pPr>
            <a:r>
              <a:rPr lang="en-US" sz="2000" smtClean="0"/>
              <a:t>	     &gt;&gt; d=xlsread(‘datafile.xls’) </a:t>
            </a:r>
          </a:p>
          <a:p>
            <a:pPr eaLnBrk="1" hangingPunct="1">
              <a:buFontTx/>
              <a:buNone/>
            </a:pPr>
            <a:endParaRPr lang="en-US" sz="1400" smtClean="0"/>
          </a:p>
        </p:txBody>
      </p:sp>
      <p:sp>
        <p:nvSpPr>
          <p:cNvPr id="47108" name="Rectangle 4"/>
          <p:cNvSpPr>
            <a:spLocks noChangeArrowheads="1"/>
          </p:cNvSpPr>
          <p:nvPr/>
        </p:nvSpPr>
        <p:spPr bwMode="white">
          <a:xfrm>
            <a:off x="303213" y="0"/>
            <a:ext cx="8377237" cy="1143000"/>
          </a:xfrm>
          <a:prstGeom prst="rect">
            <a:avLst/>
          </a:prstGeom>
          <a:noFill/>
          <a:ln w="9525">
            <a:noFill/>
            <a:miter lim="800000"/>
            <a:headEnd/>
            <a:tailEnd/>
          </a:ln>
          <a:effectLst>
            <a:outerShdw dist="35921" dir="2700000" algn="ctr" rotWithShape="0">
              <a:srgbClr val="336699"/>
            </a:outerShdw>
          </a:effectLst>
        </p:spPr>
        <p:txBody>
          <a:bodyPr anchor="ctr"/>
          <a:lstStyle/>
          <a:p>
            <a:pPr>
              <a:lnSpc>
                <a:spcPct val="85000"/>
              </a:lnSpc>
              <a:defRPr/>
            </a:pPr>
            <a:r>
              <a:rPr lang="en-US" sz="4000" b="1">
                <a:solidFill>
                  <a:srgbClr val="FFFF66"/>
                </a:solidFill>
                <a:latin typeface="Trebuchet MS" pitchFamily="34" charset="0"/>
              </a:rPr>
              <a:t>Reading and writing data files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pPr algn="ctr"/>
            <a:r>
              <a:rPr lang="en-US" dirty="0" smtClean="0">
                <a:solidFill>
                  <a:srgbClr val="FFC000"/>
                </a:solidFill>
              </a:rPr>
              <a:t>Basic Plotting</a:t>
            </a:r>
            <a:endParaRPr lang="en-US" dirty="0">
              <a:solidFill>
                <a:srgbClr val="FFC000"/>
              </a:solidFill>
            </a:endParaRPr>
          </a:p>
        </p:txBody>
      </p:sp>
      <p:pic>
        <p:nvPicPr>
          <p:cNvPr id="130050" name="Picture 2" descr="D:\reed\matlab\p03.gif"/>
          <p:cNvPicPr>
            <a:picLocks noChangeAspect="1" noChangeArrowheads="1"/>
          </p:cNvPicPr>
          <p:nvPr/>
        </p:nvPicPr>
        <p:blipFill>
          <a:blip r:embed="rId2" cstate="print"/>
          <a:srcRect/>
          <a:stretch>
            <a:fillRect/>
          </a:stretch>
        </p:blipFill>
        <p:spPr bwMode="auto">
          <a:xfrm>
            <a:off x="1542463" y="1593557"/>
            <a:ext cx="5965920" cy="486043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8" name="Rectangle 4"/>
          <p:cNvSpPr>
            <a:spLocks noGrp="1" noChangeArrowheads="1"/>
          </p:cNvSpPr>
          <p:nvPr>
            <p:ph type="title"/>
          </p:nvPr>
        </p:nvSpPr>
        <p:spPr>
          <a:xfrm>
            <a:off x="303213" y="0"/>
            <a:ext cx="6248400" cy="1143000"/>
          </a:xfrm>
        </p:spPr>
        <p:txBody>
          <a:bodyPr/>
          <a:lstStyle/>
          <a:p>
            <a:pPr algn="l" eaLnBrk="1" hangingPunct="1">
              <a:defRPr/>
            </a:pPr>
            <a:r>
              <a:rPr lang="en-US" smtClean="0"/>
              <a:t>Basic plotting</a:t>
            </a:r>
          </a:p>
        </p:txBody>
      </p:sp>
      <p:sp>
        <p:nvSpPr>
          <p:cNvPr id="3076" name="Content Placeholder 2"/>
          <p:cNvSpPr>
            <a:spLocks noGrp="1"/>
          </p:cNvSpPr>
          <p:nvPr>
            <p:ph idx="1"/>
          </p:nvPr>
        </p:nvSpPr>
        <p:spPr/>
        <p:txBody>
          <a:bodyPr/>
          <a:lstStyle/>
          <a:p>
            <a:pPr eaLnBrk="1" hangingPunct="1"/>
            <a:r>
              <a:rPr lang="en-US" sz="2400" dirty="0" smtClean="0"/>
              <a:t>A simple line plot</a:t>
            </a:r>
          </a:p>
          <a:p>
            <a:pPr eaLnBrk="1" hangingPunct="1">
              <a:buFontTx/>
              <a:buNone/>
            </a:pPr>
            <a:endParaRPr lang="en-US" sz="2400" dirty="0" smtClean="0"/>
          </a:p>
          <a:p>
            <a:pPr lvl="1" eaLnBrk="1" hangingPunct="1">
              <a:buFont typeface="Wingdings" pitchFamily="2" charset="2"/>
              <a:buChar char="Ø"/>
            </a:pPr>
            <a:r>
              <a:rPr lang="en-US" sz="2200" dirty="0" smtClean="0"/>
              <a:t>To plot the function y=sin(x) on the interval [0, 2</a:t>
            </a:r>
            <a:r>
              <a:rPr lang="en-US" sz="2200" dirty="0" smtClean="0">
                <a:latin typeface="Symbol" pitchFamily="18" charset="2"/>
              </a:rPr>
              <a:t>p</a:t>
            </a:r>
            <a:r>
              <a:rPr lang="en-US" sz="2200" dirty="0" smtClean="0"/>
              <a:t>] </a:t>
            </a:r>
          </a:p>
          <a:p>
            <a:pPr lvl="1" eaLnBrk="1" hangingPunct="1">
              <a:buClr>
                <a:srgbClr val="336699"/>
              </a:buClr>
              <a:buSzPct val="115000"/>
              <a:buFontTx/>
              <a:buNone/>
            </a:pPr>
            <a:r>
              <a:rPr lang="en-US" sz="2000" dirty="0" smtClean="0">
                <a:solidFill>
                  <a:srgbClr val="005768"/>
                </a:solidFill>
              </a:rPr>
              <a:t>   		&gt;&gt;x=0:pi/100:2*pi;</a:t>
            </a:r>
          </a:p>
          <a:p>
            <a:pPr lvl="1" eaLnBrk="1" hangingPunct="1">
              <a:buClr>
                <a:srgbClr val="336699"/>
              </a:buClr>
              <a:buSzPct val="115000"/>
              <a:buFontTx/>
              <a:buNone/>
            </a:pPr>
            <a:r>
              <a:rPr lang="en-US" sz="2000" dirty="0" smtClean="0">
                <a:solidFill>
                  <a:srgbClr val="005768"/>
                </a:solidFill>
              </a:rPr>
              <a:t>		&gt;&gt;y=sin(x);</a:t>
            </a:r>
          </a:p>
          <a:p>
            <a:pPr lvl="1" eaLnBrk="1" hangingPunct="1">
              <a:buClr>
                <a:srgbClr val="336699"/>
              </a:buClr>
              <a:buSzPct val="115000"/>
              <a:buFontTx/>
              <a:buNone/>
            </a:pPr>
            <a:r>
              <a:rPr lang="en-US" sz="2000" dirty="0" smtClean="0">
                <a:solidFill>
                  <a:srgbClr val="005768"/>
                </a:solidFill>
              </a:rPr>
              <a:t>		&gt;&gt;plot(</a:t>
            </a:r>
            <a:r>
              <a:rPr lang="en-US" sz="2000" dirty="0" err="1" smtClean="0">
                <a:solidFill>
                  <a:srgbClr val="005768"/>
                </a:solidFill>
              </a:rPr>
              <a:t>x,y</a:t>
            </a:r>
            <a:r>
              <a:rPr lang="en-US" sz="2000" dirty="0" smtClean="0">
                <a:solidFill>
                  <a:srgbClr val="005768"/>
                </a:solidFill>
              </a:rPr>
              <a:t>)</a:t>
            </a:r>
          </a:p>
          <a:p>
            <a:pPr lvl="1" eaLnBrk="1" hangingPunct="1">
              <a:buClr>
                <a:srgbClr val="336699"/>
              </a:buClr>
              <a:buSzPct val="115000"/>
              <a:buFontTx/>
              <a:buNone/>
            </a:pPr>
            <a:r>
              <a:rPr lang="en-US" sz="2000" dirty="0" smtClean="0">
                <a:solidFill>
                  <a:srgbClr val="005768"/>
                </a:solidFill>
              </a:rPr>
              <a:t>		&gt;&gt;</a:t>
            </a:r>
            <a:r>
              <a:rPr lang="en-US" sz="2000" dirty="0" err="1" smtClean="0">
                <a:solidFill>
                  <a:srgbClr val="005768"/>
                </a:solidFill>
              </a:rPr>
              <a:t>xlabel</a:t>
            </a:r>
            <a:r>
              <a:rPr lang="en-US" sz="2000" dirty="0" smtClean="0">
                <a:solidFill>
                  <a:srgbClr val="005768"/>
                </a:solidFill>
              </a:rPr>
              <a:t> (‘x=0:2\pi’);</a:t>
            </a:r>
          </a:p>
          <a:p>
            <a:pPr lvl="1" eaLnBrk="1" hangingPunct="1">
              <a:buClr>
                <a:srgbClr val="336699"/>
              </a:buClr>
              <a:buSzPct val="115000"/>
              <a:buFontTx/>
              <a:buNone/>
            </a:pPr>
            <a:r>
              <a:rPr lang="en-US" sz="2000" dirty="0" smtClean="0">
                <a:solidFill>
                  <a:srgbClr val="005768"/>
                </a:solidFill>
              </a:rPr>
              <a:t>		&gt;&gt;</a:t>
            </a:r>
            <a:r>
              <a:rPr lang="en-US" sz="2000" dirty="0" err="1" smtClean="0">
                <a:solidFill>
                  <a:srgbClr val="005768"/>
                </a:solidFill>
              </a:rPr>
              <a:t>ylabel</a:t>
            </a:r>
            <a:r>
              <a:rPr lang="en-US" sz="2000" dirty="0" smtClean="0">
                <a:solidFill>
                  <a:srgbClr val="005768"/>
                </a:solidFill>
              </a:rPr>
              <a:t> (‘Sine of x’);</a:t>
            </a:r>
          </a:p>
          <a:p>
            <a:pPr lvl="1" eaLnBrk="1" hangingPunct="1">
              <a:buClr>
                <a:srgbClr val="336699"/>
              </a:buClr>
              <a:buSzPct val="115000"/>
              <a:buFontTx/>
              <a:buNone/>
            </a:pPr>
            <a:r>
              <a:rPr lang="en-US" sz="2000" dirty="0" smtClean="0">
                <a:solidFill>
                  <a:srgbClr val="005768"/>
                </a:solidFill>
              </a:rPr>
              <a:t>		&gt;&gt;title (‘Plot of the Sine Function’);</a:t>
            </a:r>
          </a:p>
          <a:p>
            <a:pPr lvl="1" eaLnBrk="1" hangingPunct="1">
              <a:buFontTx/>
              <a:buNone/>
            </a:pPr>
            <a:endParaRPr lang="en-US" sz="2200" dirty="0" smtClean="0"/>
          </a:p>
          <a:p>
            <a:pPr lvl="1" eaLnBrk="1" hangingPunct="1">
              <a:buFontTx/>
              <a:buNone/>
            </a:pPr>
            <a:endParaRPr lang="en-US" sz="2200" dirty="0" smtClean="0"/>
          </a:p>
          <a:p>
            <a:pPr lvl="1" eaLnBrk="1" hangingPunct="1">
              <a:buFontTx/>
              <a:buNone/>
            </a:pPr>
            <a:endParaRPr lang="en-US" sz="2200" dirty="0" smtClean="0"/>
          </a:p>
          <a:p>
            <a:pPr lvl="1" eaLnBrk="1" hangingPunct="1">
              <a:buFontTx/>
              <a:buNone/>
            </a:pPr>
            <a:endParaRPr lang="en-US" sz="2200" dirty="0" smtClean="0"/>
          </a:p>
          <a:p>
            <a:pPr lvl="1" eaLnBrk="1" hangingPunct="1">
              <a:lnSpc>
                <a:spcPts val="1200"/>
              </a:lnSpc>
              <a:buFontTx/>
              <a:buNone/>
            </a:pPr>
            <a:endParaRPr lang="en-US" sz="2200"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8" name="Rectangle 4"/>
          <p:cNvSpPr>
            <a:spLocks noGrp="1" noChangeArrowheads="1"/>
          </p:cNvSpPr>
          <p:nvPr>
            <p:ph type="title"/>
          </p:nvPr>
        </p:nvSpPr>
        <p:spPr>
          <a:xfrm>
            <a:off x="303213" y="0"/>
            <a:ext cx="6248400" cy="1143000"/>
          </a:xfrm>
        </p:spPr>
        <p:txBody>
          <a:bodyPr/>
          <a:lstStyle/>
          <a:p>
            <a:pPr algn="l" eaLnBrk="1" hangingPunct="1">
              <a:defRPr/>
            </a:pPr>
            <a:r>
              <a:rPr lang="en-US" smtClean="0"/>
              <a:t>Basic plotting</a:t>
            </a:r>
          </a:p>
        </p:txBody>
      </p:sp>
      <p:sp>
        <p:nvSpPr>
          <p:cNvPr id="37891" name="Content Placeholder 2"/>
          <p:cNvSpPr>
            <a:spLocks noGrp="1"/>
          </p:cNvSpPr>
          <p:nvPr>
            <p:ph idx="1"/>
          </p:nvPr>
        </p:nvSpPr>
        <p:spPr/>
        <p:txBody>
          <a:bodyPr/>
          <a:lstStyle/>
          <a:p>
            <a:pPr eaLnBrk="1" hangingPunct="1"/>
            <a:r>
              <a:rPr lang="en-US" sz="2400" smtClean="0"/>
              <a:t>Plotting elementary functions</a:t>
            </a:r>
          </a:p>
          <a:p>
            <a:pPr eaLnBrk="1" hangingPunct="1">
              <a:buFontTx/>
              <a:buNone/>
            </a:pPr>
            <a:endParaRPr lang="en-US" sz="2400" smtClean="0"/>
          </a:p>
          <a:p>
            <a:pPr lvl="1" eaLnBrk="1" hangingPunct="1">
              <a:buFontTx/>
              <a:buNone/>
            </a:pPr>
            <a:endParaRPr lang="en-US" sz="2200" smtClean="0"/>
          </a:p>
          <a:p>
            <a:pPr lvl="1" eaLnBrk="1" hangingPunct="1">
              <a:buFontTx/>
              <a:buNone/>
            </a:pPr>
            <a:endParaRPr lang="en-US" sz="2200" smtClean="0"/>
          </a:p>
          <a:p>
            <a:pPr lvl="1" eaLnBrk="1" hangingPunct="1">
              <a:buFontTx/>
              <a:buNone/>
            </a:pPr>
            <a:endParaRPr lang="en-US" sz="2200" smtClean="0"/>
          </a:p>
          <a:p>
            <a:pPr lvl="1" eaLnBrk="1" hangingPunct="1">
              <a:lnSpc>
                <a:spcPts val="1200"/>
              </a:lnSpc>
              <a:buFontTx/>
              <a:buNone/>
            </a:pPr>
            <a:endParaRPr lang="en-US" sz="2200" smtClean="0"/>
          </a:p>
        </p:txBody>
      </p:sp>
      <p:pic>
        <p:nvPicPr>
          <p:cNvPr id="95233" name="Picture 1" descr="D:\reed\matlab\sineplot.png"/>
          <p:cNvPicPr>
            <a:picLocks noChangeAspect="1" noChangeArrowheads="1"/>
          </p:cNvPicPr>
          <p:nvPr/>
        </p:nvPicPr>
        <p:blipFill>
          <a:blip r:embed="rId3" cstate="print"/>
          <a:srcRect/>
          <a:stretch>
            <a:fillRect/>
          </a:stretch>
        </p:blipFill>
        <p:spPr bwMode="auto">
          <a:xfrm>
            <a:off x="1677076" y="2065065"/>
            <a:ext cx="5690093" cy="4257409"/>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8" name="Rectangle 4"/>
          <p:cNvSpPr>
            <a:spLocks noGrp="1" noChangeArrowheads="1"/>
          </p:cNvSpPr>
          <p:nvPr>
            <p:ph type="title"/>
          </p:nvPr>
        </p:nvSpPr>
        <p:spPr>
          <a:xfrm>
            <a:off x="303213" y="0"/>
            <a:ext cx="6248400" cy="1143000"/>
          </a:xfrm>
        </p:spPr>
        <p:txBody>
          <a:bodyPr/>
          <a:lstStyle/>
          <a:p>
            <a:pPr algn="l" eaLnBrk="1" hangingPunct="1">
              <a:defRPr/>
            </a:pPr>
            <a:r>
              <a:rPr lang="en-US" smtClean="0"/>
              <a:t>Basic plotting</a:t>
            </a:r>
          </a:p>
        </p:txBody>
      </p:sp>
      <p:sp>
        <p:nvSpPr>
          <p:cNvPr id="4100" name="Content Placeholder 2"/>
          <p:cNvSpPr>
            <a:spLocks noGrp="1"/>
          </p:cNvSpPr>
          <p:nvPr>
            <p:ph idx="1"/>
          </p:nvPr>
        </p:nvSpPr>
        <p:spPr/>
        <p:txBody>
          <a:bodyPr/>
          <a:lstStyle/>
          <a:p>
            <a:pPr eaLnBrk="1" hangingPunct="1"/>
            <a:r>
              <a:rPr lang="en-US" sz="2400" dirty="0" smtClean="0"/>
              <a:t>Multiple data sets in one plot</a:t>
            </a:r>
          </a:p>
          <a:p>
            <a:pPr eaLnBrk="1" hangingPunct="1">
              <a:buFontTx/>
              <a:buNone/>
            </a:pPr>
            <a:endParaRPr lang="en-US" sz="2400" dirty="0" smtClean="0"/>
          </a:p>
          <a:p>
            <a:pPr lvl="1" eaLnBrk="1" hangingPunct="1">
              <a:buFont typeface="Wingdings" pitchFamily="2" charset="2"/>
              <a:buChar char="Ø"/>
            </a:pPr>
            <a:r>
              <a:rPr lang="en-US" sz="2200" dirty="0" smtClean="0"/>
              <a:t>Several graphs may be drawn on the same figure</a:t>
            </a:r>
          </a:p>
          <a:p>
            <a:pPr lvl="1" eaLnBrk="1" hangingPunct="1">
              <a:buFont typeface="Wingdings" pitchFamily="2" charset="2"/>
              <a:buChar char="Ø"/>
            </a:pPr>
            <a:endParaRPr lang="en-US" sz="2200" dirty="0" smtClean="0"/>
          </a:p>
          <a:p>
            <a:pPr lvl="1" eaLnBrk="1" hangingPunct="1">
              <a:buFont typeface="Wingdings" pitchFamily="2" charset="2"/>
              <a:buChar char="Ø"/>
            </a:pPr>
            <a:r>
              <a:rPr lang="en-US" sz="2200" dirty="0" smtClean="0"/>
              <a:t>For example, plot three related function of x:  y</a:t>
            </a:r>
            <a:r>
              <a:rPr lang="en-US" sz="2200" baseline="-25000" dirty="0" smtClean="0"/>
              <a:t>1</a:t>
            </a:r>
            <a:r>
              <a:rPr lang="en-US" sz="2200" dirty="0" smtClean="0"/>
              <a:t>=2cos(x), </a:t>
            </a:r>
            <a:br>
              <a:rPr lang="en-US" sz="2200" dirty="0" smtClean="0"/>
            </a:br>
            <a:r>
              <a:rPr lang="en-US" sz="2200" dirty="0" smtClean="0"/>
              <a:t>y</a:t>
            </a:r>
            <a:r>
              <a:rPr lang="en-US" sz="2200" baseline="-25000" dirty="0" smtClean="0"/>
              <a:t>2</a:t>
            </a:r>
            <a:r>
              <a:rPr lang="en-US" sz="2200" dirty="0" smtClean="0"/>
              <a:t>=</a:t>
            </a:r>
            <a:r>
              <a:rPr lang="en-US" sz="2200" dirty="0" err="1" smtClean="0"/>
              <a:t>cos</a:t>
            </a:r>
            <a:r>
              <a:rPr lang="en-US" sz="2200" dirty="0" smtClean="0"/>
              <a:t>(x), and </a:t>
            </a:r>
            <a:br>
              <a:rPr lang="en-US" sz="2200" dirty="0" smtClean="0"/>
            </a:br>
            <a:r>
              <a:rPr lang="en-US" sz="2200" dirty="0" smtClean="0"/>
              <a:t>y</a:t>
            </a:r>
            <a:r>
              <a:rPr lang="en-US" sz="2200" baseline="-25000" dirty="0" smtClean="0"/>
              <a:t>3</a:t>
            </a:r>
            <a:r>
              <a:rPr lang="en-US" sz="2200" dirty="0" smtClean="0"/>
              <a:t>=0.5cos(x), </a:t>
            </a:r>
            <a:br>
              <a:rPr lang="en-US" sz="2200" dirty="0" smtClean="0"/>
            </a:br>
            <a:r>
              <a:rPr lang="en-US" sz="2200" dirty="0" smtClean="0"/>
              <a:t>on the interval [0, 2</a:t>
            </a:r>
            <a:r>
              <a:rPr lang="en-US" sz="2200" dirty="0" smtClean="0">
                <a:latin typeface="Symbol" pitchFamily="18" charset="2"/>
              </a:rPr>
              <a:t>p</a:t>
            </a:r>
            <a:r>
              <a:rPr lang="en-US" sz="2200" dirty="0" smtClean="0"/>
              <a:t>]</a:t>
            </a:r>
          </a:p>
          <a:p>
            <a:pPr lvl="1" eaLnBrk="1" hangingPunct="1">
              <a:buFontTx/>
              <a:buNone/>
            </a:pPr>
            <a:endParaRPr lang="en-US" sz="2200" dirty="0" smtClean="0"/>
          </a:p>
          <a:p>
            <a:pPr lvl="1" eaLnBrk="1" hangingPunct="1">
              <a:buFontTx/>
              <a:buNone/>
            </a:pPr>
            <a:endParaRPr lang="en-US" sz="2200" dirty="0" smtClean="0"/>
          </a:p>
          <a:p>
            <a:pPr lvl="2" eaLnBrk="1" hangingPunct="1">
              <a:buFontTx/>
              <a:buNone/>
            </a:pPr>
            <a:endParaRPr lang="en-US" sz="2200" dirty="0" smtClean="0"/>
          </a:p>
          <a:p>
            <a:pPr lvl="1" eaLnBrk="1" hangingPunct="1">
              <a:buFontTx/>
              <a:buNone/>
            </a:pPr>
            <a:endParaRPr lang="en-US" sz="2200" dirty="0" smtClean="0"/>
          </a:p>
          <a:p>
            <a:pPr lvl="1" eaLnBrk="1" hangingPunct="1">
              <a:buFontTx/>
              <a:buNone/>
            </a:pPr>
            <a:endParaRPr lang="en-US" sz="2200" dirty="0" smtClean="0"/>
          </a:p>
          <a:p>
            <a:pPr lvl="1" eaLnBrk="1" hangingPunct="1">
              <a:lnSpc>
                <a:spcPts val="1200"/>
              </a:lnSpc>
              <a:buFontTx/>
              <a:buNone/>
            </a:pPr>
            <a:endParaRPr lang="en-US" sz="2200"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8" name="Rectangle 4"/>
          <p:cNvSpPr>
            <a:spLocks noGrp="1" noChangeArrowheads="1"/>
          </p:cNvSpPr>
          <p:nvPr>
            <p:ph type="title"/>
          </p:nvPr>
        </p:nvSpPr>
        <p:spPr>
          <a:xfrm>
            <a:off x="303213" y="0"/>
            <a:ext cx="6248400" cy="1143000"/>
          </a:xfrm>
        </p:spPr>
        <p:txBody>
          <a:bodyPr/>
          <a:lstStyle/>
          <a:p>
            <a:pPr algn="l" eaLnBrk="1" hangingPunct="1">
              <a:defRPr/>
            </a:pPr>
            <a:r>
              <a:rPr lang="en-US" smtClean="0"/>
              <a:t>Basic plotting</a:t>
            </a:r>
          </a:p>
        </p:txBody>
      </p:sp>
      <p:sp>
        <p:nvSpPr>
          <p:cNvPr id="38915" name="Content Placeholder 2"/>
          <p:cNvSpPr>
            <a:spLocks noGrp="1"/>
          </p:cNvSpPr>
          <p:nvPr>
            <p:ph idx="1"/>
          </p:nvPr>
        </p:nvSpPr>
        <p:spPr/>
        <p:txBody>
          <a:bodyPr/>
          <a:lstStyle/>
          <a:p>
            <a:pPr eaLnBrk="1" hangingPunct="1"/>
            <a:r>
              <a:rPr lang="en-US" sz="2400" smtClean="0"/>
              <a:t>Multiple data sets in one plot</a:t>
            </a:r>
          </a:p>
          <a:p>
            <a:pPr eaLnBrk="1" hangingPunct="1">
              <a:buFontTx/>
              <a:buNone/>
            </a:pPr>
            <a:endParaRPr lang="en-US" sz="2400" smtClean="0"/>
          </a:p>
          <a:p>
            <a:pPr eaLnBrk="1" hangingPunct="1">
              <a:buFontTx/>
              <a:buNone/>
            </a:pPr>
            <a:r>
              <a:rPr lang="en-US" sz="2000" smtClean="0"/>
              <a:t>    </a:t>
            </a:r>
            <a:r>
              <a:rPr lang="en-US" sz="2000" smtClean="0">
                <a:solidFill>
                  <a:srgbClr val="005768"/>
                </a:solidFill>
              </a:rPr>
              <a:t>&gt;&gt; x = 0:pi/100:2*pi;</a:t>
            </a:r>
          </a:p>
          <a:p>
            <a:pPr eaLnBrk="1" hangingPunct="1">
              <a:buFontTx/>
              <a:buNone/>
            </a:pPr>
            <a:r>
              <a:rPr lang="en-US" sz="2000" smtClean="0">
                <a:solidFill>
                  <a:srgbClr val="005768"/>
                </a:solidFill>
              </a:rPr>
              <a:t>	&gt;&gt; y1 = 2*cos(x);</a:t>
            </a:r>
          </a:p>
          <a:p>
            <a:pPr eaLnBrk="1" hangingPunct="1">
              <a:buFontTx/>
              <a:buNone/>
            </a:pPr>
            <a:r>
              <a:rPr lang="en-US" sz="2000" smtClean="0">
                <a:solidFill>
                  <a:srgbClr val="005768"/>
                </a:solidFill>
              </a:rPr>
              <a:t>	&gt;&gt; y2 = cos(x);</a:t>
            </a:r>
          </a:p>
          <a:p>
            <a:pPr eaLnBrk="1" hangingPunct="1">
              <a:buFontTx/>
              <a:buNone/>
            </a:pPr>
            <a:r>
              <a:rPr lang="en-US" sz="2000" smtClean="0">
                <a:solidFill>
                  <a:srgbClr val="005768"/>
                </a:solidFill>
              </a:rPr>
              <a:t>	&gt;&gt; y3 = 0.5*cos(x);</a:t>
            </a:r>
          </a:p>
          <a:p>
            <a:pPr eaLnBrk="1" hangingPunct="1">
              <a:buFontTx/>
              <a:buNone/>
            </a:pPr>
            <a:r>
              <a:rPr lang="es-ES" sz="2000" smtClean="0">
                <a:solidFill>
                  <a:srgbClr val="005768"/>
                </a:solidFill>
              </a:rPr>
              <a:t>	&gt;&gt; plot(x,y1,‘--’,x,y2,‘-’,x,y3,‘:’)</a:t>
            </a:r>
          </a:p>
          <a:p>
            <a:pPr eaLnBrk="1" hangingPunct="1">
              <a:buFontTx/>
              <a:buNone/>
            </a:pPr>
            <a:r>
              <a:rPr lang="fr-FR" sz="2000" smtClean="0">
                <a:solidFill>
                  <a:srgbClr val="005768"/>
                </a:solidFill>
              </a:rPr>
              <a:t>	&gt;&gt; xlabel(‘0 \leq x \leq 2\pi’)</a:t>
            </a:r>
          </a:p>
          <a:p>
            <a:pPr eaLnBrk="1" hangingPunct="1">
              <a:buFontTx/>
              <a:buNone/>
            </a:pPr>
            <a:r>
              <a:rPr lang="en-US" sz="2000" smtClean="0">
                <a:solidFill>
                  <a:srgbClr val="005768"/>
                </a:solidFill>
              </a:rPr>
              <a:t>	&gt;&gt; ylabel(‘Cosine functions’)</a:t>
            </a:r>
          </a:p>
          <a:p>
            <a:pPr eaLnBrk="1" hangingPunct="1">
              <a:buFontTx/>
              <a:buNone/>
            </a:pPr>
            <a:r>
              <a:rPr lang="en-US" sz="2000" smtClean="0">
                <a:solidFill>
                  <a:srgbClr val="005768"/>
                </a:solidFill>
              </a:rPr>
              <a:t>	&gt;&gt; legend(‘2*cos(x)’,‘cos(x)’,‘0.5*cos(x)’)</a:t>
            </a:r>
          </a:p>
          <a:p>
            <a:pPr eaLnBrk="1" hangingPunct="1">
              <a:buFontTx/>
              <a:buNone/>
            </a:pPr>
            <a:r>
              <a:rPr lang="en-US" sz="2000" smtClean="0">
                <a:solidFill>
                  <a:srgbClr val="005768"/>
                </a:solidFill>
              </a:rPr>
              <a:t>	&gt;&gt; title(‘Typical example of multiple plots’)</a:t>
            </a:r>
          </a:p>
          <a:p>
            <a:pPr lvl="1" eaLnBrk="1" hangingPunct="1">
              <a:buFontTx/>
              <a:buNone/>
            </a:pPr>
            <a:endParaRPr lang="en-US" sz="2200" smtClean="0"/>
          </a:p>
          <a:p>
            <a:pPr lvl="2" eaLnBrk="1" hangingPunct="1">
              <a:buFontTx/>
              <a:buNone/>
            </a:pPr>
            <a:endParaRPr lang="en-US" sz="2200" smtClean="0"/>
          </a:p>
          <a:p>
            <a:pPr lvl="1" eaLnBrk="1" hangingPunct="1">
              <a:buFontTx/>
              <a:buNone/>
            </a:pPr>
            <a:endParaRPr lang="en-US" sz="2200" smtClean="0"/>
          </a:p>
          <a:p>
            <a:pPr lvl="1" eaLnBrk="1" hangingPunct="1">
              <a:buFontTx/>
              <a:buNone/>
            </a:pPr>
            <a:endParaRPr lang="en-US" sz="2200" smtClean="0"/>
          </a:p>
          <a:p>
            <a:pPr lvl="1" eaLnBrk="1" hangingPunct="1">
              <a:lnSpc>
                <a:spcPts val="1200"/>
              </a:lnSpc>
              <a:buFontTx/>
              <a:buNone/>
            </a:pPr>
            <a:endParaRPr lang="en-US" sz="220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8" name="Rectangle 4"/>
          <p:cNvSpPr>
            <a:spLocks noGrp="1" noChangeArrowheads="1"/>
          </p:cNvSpPr>
          <p:nvPr>
            <p:ph type="title"/>
          </p:nvPr>
        </p:nvSpPr>
        <p:spPr>
          <a:xfrm>
            <a:off x="303213" y="0"/>
            <a:ext cx="6248400" cy="1143000"/>
          </a:xfrm>
        </p:spPr>
        <p:txBody>
          <a:bodyPr/>
          <a:lstStyle/>
          <a:p>
            <a:pPr algn="l" eaLnBrk="1" hangingPunct="1">
              <a:defRPr/>
            </a:pPr>
            <a:r>
              <a:rPr lang="en-US" smtClean="0"/>
              <a:t>Basic plotting</a:t>
            </a:r>
          </a:p>
        </p:txBody>
      </p:sp>
      <p:sp>
        <p:nvSpPr>
          <p:cNvPr id="39939" name="Content Placeholder 2"/>
          <p:cNvSpPr>
            <a:spLocks noGrp="1"/>
          </p:cNvSpPr>
          <p:nvPr>
            <p:ph idx="1"/>
          </p:nvPr>
        </p:nvSpPr>
        <p:spPr/>
        <p:txBody>
          <a:bodyPr/>
          <a:lstStyle/>
          <a:p>
            <a:pPr eaLnBrk="1" hangingPunct="1"/>
            <a:r>
              <a:rPr lang="en-US" sz="2400" smtClean="0"/>
              <a:t>Multiple data sets in one plot</a:t>
            </a:r>
          </a:p>
          <a:p>
            <a:pPr eaLnBrk="1" hangingPunct="1">
              <a:buFontTx/>
              <a:buNone/>
            </a:pPr>
            <a:endParaRPr lang="en-US" sz="2400" smtClean="0"/>
          </a:p>
          <a:p>
            <a:pPr lvl="1" eaLnBrk="1" hangingPunct="1">
              <a:buFontTx/>
              <a:buNone/>
            </a:pPr>
            <a:endParaRPr lang="en-US" sz="2200" smtClean="0"/>
          </a:p>
          <a:p>
            <a:pPr lvl="2" eaLnBrk="1" hangingPunct="1">
              <a:buFontTx/>
              <a:buNone/>
            </a:pPr>
            <a:endParaRPr lang="en-US" sz="2200" smtClean="0"/>
          </a:p>
          <a:p>
            <a:pPr lvl="1" eaLnBrk="1" hangingPunct="1">
              <a:buFontTx/>
              <a:buNone/>
            </a:pPr>
            <a:endParaRPr lang="en-US" sz="2200" smtClean="0"/>
          </a:p>
          <a:p>
            <a:pPr lvl="1" eaLnBrk="1" hangingPunct="1">
              <a:buFontTx/>
              <a:buNone/>
            </a:pPr>
            <a:endParaRPr lang="en-US" sz="2200" smtClean="0"/>
          </a:p>
          <a:p>
            <a:pPr lvl="1" eaLnBrk="1" hangingPunct="1">
              <a:lnSpc>
                <a:spcPts val="1200"/>
              </a:lnSpc>
              <a:buFontTx/>
              <a:buNone/>
            </a:pPr>
            <a:endParaRPr lang="en-US" sz="2200" smtClean="0"/>
          </a:p>
        </p:txBody>
      </p:sp>
      <p:pic>
        <p:nvPicPr>
          <p:cNvPr id="39940" name="Picture 5" descr="figure2.jpg"/>
          <p:cNvPicPr>
            <a:picLocks noChangeAspect="1"/>
          </p:cNvPicPr>
          <p:nvPr/>
        </p:nvPicPr>
        <p:blipFill>
          <a:blip r:embed="rId3" cstate="print"/>
          <a:srcRect/>
          <a:stretch>
            <a:fillRect/>
          </a:stretch>
        </p:blipFill>
        <p:spPr bwMode="auto">
          <a:xfrm>
            <a:off x="1847850" y="1984375"/>
            <a:ext cx="5476875" cy="4106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8" name="Rectangle 4"/>
          <p:cNvSpPr>
            <a:spLocks noGrp="1" noChangeArrowheads="1"/>
          </p:cNvSpPr>
          <p:nvPr>
            <p:ph type="title"/>
          </p:nvPr>
        </p:nvSpPr>
        <p:spPr/>
        <p:txBody>
          <a:bodyPr/>
          <a:lstStyle/>
          <a:p>
            <a:pPr algn="l" eaLnBrk="1" hangingPunct="1">
              <a:defRPr/>
            </a:pPr>
            <a:r>
              <a:rPr lang="en-US" smtClean="0"/>
              <a:t>Course agenda</a:t>
            </a:r>
          </a:p>
        </p:txBody>
      </p:sp>
      <p:sp>
        <p:nvSpPr>
          <p:cNvPr id="14339" name="Content Placeholder 2"/>
          <p:cNvSpPr>
            <a:spLocks noGrp="1"/>
          </p:cNvSpPr>
          <p:nvPr>
            <p:ph idx="1"/>
          </p:nvPr>
        </p:nvSpPr>
        <p:spPr/>
        <p:txBody>
          <a:bodyPr/>
          <a:lstStyle/>
          <a:p>
            <a:pPr eaLnBrk="1" hangingPunct="1"/>
            <a:r>
              <a:rPr lang="en-US" sz="2600" dirty="0" smtClean="0"/>
              <a:t>Introduction</a:t>
            </a:r>
          </a:p>
          <a:p>
            <a:pPr eaLnBrk="1" hangingPunct="1"/>
            <a:endParaRPr lang="en-US" sz="900" dirty="0" smtClean="0"/>
          </a:p>
          <a:p>
            <a:pPr eaLnBrk="1" hangingPunct="1"/>
            <a:r>
              <a:rPr lang="en-US" sz="2600" dirty="0" smtClean="0"/>
              <a:t>Getting started</a:t>
            </a:r>
          </a:p>
          <a:p>
            <a:pPr eaLnBrk="1" hangingPunct="1"/>
            <a:endParaRPr lang="en-US" sz="900" dirty="0" smtClean="0"/>
          </a:p>
          <a:p>
            <a:pPr eaLnBrk="1" hangingPunct="1"/>
            <a:r>
              <a:rPr lang="en-US" sz="2600" dirty="0" smtClean="0"/>
              <a:t>Mathematical functions</a:t>
            </a:r>
          </a:p>
          <a:p>
            <a:pPr eaLnBrk="1" hangingPunct="1"/>
            <a:endParaRPr lang="en-US" sz="900" dirty="0" smtClean="0"/>
          </a:p>
          <a:p>
            <a:pPr eaLnBrk="1" hangingPunct="1"/>
            <a:r>
              <a:rPr lang="en-US" sz="2600" dirty="0" smtClean="0"/>
              <a:t>Matrix generation</a:t>
            </a:r>
          </a:p>
          <a:p>
            <a:pPr eaLnBrk="1" hangingPunct="1"/>
            <a:endParaRPr lang="en-US" sz="900" dirty="0" smtClean="0"/>
          </a:p>
          <a:p>
            <a:pPr eaLnBrk="1" hangingPunct="1"/>
            <a:r>
              <a:rPr lang="en-US" sz="2600" dirty="0" smtClean="0"/>
              <a:t>Reading and writing data files</a:t>
            </a:r>
          </a:p>
          <a:p>
            <a:pPr eaLnBrk="1" hangingPunct="1"/>
            <a:endParaRPr lang="en-US" sz="900" dirty="0" smtClean="0"/>
          </a:p>
          <a:p>
            <a:pPr eaLnBrk="1" hangingPunct="1"/>
            <a:r>
              <a:rPr lang="en-US" sz="2600" dirty="0" smtClean="0"/>
              <a:t>Basic plotting</a:t>
            </a:r>
          </a:p>
          <a:p>
            <a:pPr eaLnBrk="1" hangingPunct="1"/>
            <a:endParaRPr lang="en-US" sz="900" dirty="0" smtClean="0"/>
          </a:p>
          <a:p>
            <a:pPr eaLnBrk="1" hangingPunct="1"/>
            <a:r>
              <a:rPr lang="en-US" sz="2600" dirty="0" smtClean="0"/>
              <a:t>Basic programming</a:t>
            </a:r>
            <a:endParaRPr lang="en-US"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8" name="Rectangle 4"/>
          <p:cNvSpPr>
            <a:spLocks noGrp="1" noChangeArrowheads="1"/>
          </p:cNvSpPr>
          <p:nvPr>
            <p:ph type="title"/>
          </p:nvPr>
        </p:nvSpPr>
        <p:spPr>
          <a:xfrm>
            <a:off x="303213" y="0"/>
            <a:ext cx="6248400" cy="1143000"/>
          </a:xfrm>
        </p:spPr>
        <p:txBody>
          <a:bodyPr/>
          <a:lstStyle/>
          <a:p>
            <a:pPr algn="l" eaLnBrk="1" hangingPunct="1">
              <a:defRPr/>
            </a:pPr>
            <a:r>
              <a:rPr lang="en-US" smtClean="0"/>
              <a:t>Basic plotting</a:t>
            </a:r>
          </a:p>
        </p:txBody>
      </p:sp>
      <p:sp>
        <p:nvSpPr>
          <p:cNvPr id="5127" name="Content Placeholder 2"/>
          <p:cNvSpPr>
            <a:spLocks noGrp="1"/>
          </p:cNvSpPr>
          <p:nvPr>
            <p:ph idx="1"/>
          </p:nvPr>
        </p:nvSpPr>
        <p:spPr>
          <a:xfrm>
            <a:off x="334851" y="1600200"/>
            <a:ext cx="8351949" cy="4864994"/>
          </a:xfrm>
        </p:spPr>
        <p:txBody>
          <a:bodyPr/>
          <a:lstStyle/>
          <a:p>
            <a:pPr eaLnBrk="1" hangingPunct="1"/>
            <a:r>
              <a:rPr lang="en-US" sz="2400" dirty="0" smtClean="0"/>
              <a:t>Subplot</a:t>
            </a:r>
          </a:p>
          <a:p>
            <a:pPr eaLnBrk="1" hangingPunct="1">
              <a:buFontTx/>
              <a:buNone/>
            </a:pPr>
            <a:endParaRPr lang="en-US" sz="2400" dirty="0" smtClean="0"/>
          </a:p>
          <a:p>
            <a:pPr lvl="1" eaLnBrk="1" hangingPunct="1">
              <a:buFont typeface="Wingdings" pitchFamily="2" charset="2"/>
              <a:buChar char="Ø"/>
            </a:pPr>
            <a:r>
              <a:rPr lang="en-US" sz="2200" dirty="0" smtClean="0"/>
              <a:t>The graphic window can be split into an </a:t>
            </a:r>
            <a:r>
              <a:rPr lang="en-US" sz="2200" i="1" dirty="0" smtClean="0"/>
              <a:t>m*n</a:t>
            </a:r>
            <a:r>
              <a:rPr lang="en-US" sz="2200" dirty="0" smtClean="0"/>
              <a:t> array of small windows. </a:t>
            </a:r>
          </a:p>
          <a:p>
            <a:pPr lvl="1" eaLnBrk="1" hangingPunct="1">
              <a:buFont typeface="Wingdings" pitchFamily="2" charset="2"/>
              <a:buChar char="Ø"/>
            </a:pPr>
            <a:endParaRPr lang="en-US" sz="2200" dirty="0" smtClean="0"/>
          </a:p>
          <a:p>
            <a:pPr lvl="1" eaLnBrk="1" hangingPunct="1">
              <a:buFont typeface="Wingdings" pitchFamily="2" charset="2"/>
              <a:buChar char="Ø"/>
            </a:pPr>
            <a:r>
              <a:rPr lang="en-US" sz="2200" dirty="0" smtClean="0"/>
              <a:t>The windows are counted 1 to </a:t>
            </a:r>
            <a:r>
              <a:rPr lang="en-US" sz="2200" i="1" dirty="0" err="1" smtClean="0"/>
              <a:t>mn</a:t>
            </a:r>
            <a:r>
              <a:rPr lang="en-US" sz="2200" dirty="0" smtClean="0"/>
              <a:t> row-wise, starting from the top left</a:t>
            </a:r>
          </a:p>
          <a:p>
            <a:pPr lvl="2" eaLnBrk="1" hangingPunct="1">
              <a:buFont typeface="Wingdings" pitchFamily="2" charset="2"/>
              <a:buChar char="Ø"/>
            </a:pPr>
            <a:r>
              <a:rPr lang="en-US" sz="1800" dirty="0" smtClean="0"/>
              <a:t>subplot (m, n, p)       where p = 1 to m*n</a:t>
            </a:r>
            <a:br>
              <a:rPr lang="en-US" sz="1800" dirty="0" smtClean="0"/>
            </a:br>
            <a:endParaRPr lang="en-US" sz="2200" dirty="0" smtClean="0"/>
          </a:p>
          <a:p>
            <a:pPr lvl="1" eaLnBrk="1" hangingPunct="1">
              <a:buFont typeface="Wingdings" pitchFamily="2" charset="2"/>
              <a:buChar char="Ø"/>
            </a:pPr>
            <a:r>
              <a:rPr lang="en-US" sz="2200" dirty="0" smtClean="0"/>
              <a:t>For example, plot four related functions of x:  </a:t>
            </a:r>
            <a:br>
              <a:rPr lang="en-US" sz="2200" dirty="0" smtClean="0"/>
            </a:br>
            <a:r>
              <a:rPr lang="en-US" sz="2200" dirty="0" smtClean="0"/>
              <a:t>y</a:t>
            </a:r>
            <a:r>
              <a:rPr lang="en-US" sz="2200" baseline="-25000" dirty="0" smtClean="0"/>
              <a:t>1</a:t>
            </a:r>
            <a:r>
              <a:rPr lang="en-US" sz="2200" dirty="0" smtClean="0"/>
              <a:t>=sin(3</a:t>
            </a:r>
            <a:r>
              <a:rPr lang="en-US" sz="2200" dirty="0" smtClean="0">
                <a:latin typeface="Symbol" pitchFamily="18" charset="2"/>
              </a:rPr>
              <a:t>p</a:t>
            </a:r>
            <a:r>
              <a:rPr lang="en-US" sz="2200" dirty="0" smtClean="0"/>
              <a:t>x), y</a:t>
            </a:r>
            <a:r>
              <a:rPr lang="en-US" sz="2200" baseline="-25000" dirty="0" smtClean="0"/>
              <a:t>2</a:t>
            </a:r>
            <a:r>
              <a:rPr lang="en-US" sz="2200" dirty="0" smtClean="0"/>
              <a:t>=</a:t>
            </a:r>
            <a:r>
              <a:rPr lang="en-US" sz="2200" dirty="0" err="1" smtClean="0"/>
              <a:t>cos</a:t>
            </a:r>
            <a:r>
              <a:rPr lang="en-US" sz="2200" dirty="0" smtClean="0"/>
              <a:t>(3</a:t>
            </a:r>
            <a:r>
              <a:rPr lang="en-US" sz="2200" dirty="0" smtClean="0">
                <a:latin typeface="Symbol" pitchFamily="18" charset="2"/>
              </a:rPr>
              <a:t>p</a:t>
            </a:r>
            <a:r>
              <a:rPr lang="en-US" sz="2200" dirty="0" smtClean="0"/>
              <a:t>x), y</a:t>
            </a:r>
            <a:r>
              <a:rPr lang="en-US" sz="2200" baseline="-25000" dirty="0" smtClean="0"/>
              <a:t>3</a:t>
            </a:r>
            <a:r>
              <a:rPr lang="en-US" sz="2200" dirty="0" smtClean="0"/>
              <a:t>=sin(6</a:t>
            </a:r>
            <a:r>
              <a:rPr lang="en-US" sz="2200" dirty="0" smtClean="0">
                <a:latin typeface="Symbol" pitchFamily="18" charset="2"/>
              </a:rPr>
              <a:t>p</a:t>
            </a:r>
            <a:r>
              <a:rPr lang="en-US" sz="2200" dirty="0" smtClean="0"/>
              <a:t>x), y</a:t>
            </a:r>
            <a:r>
              <a:rPr lang="en-US" sz="2200" baseline="-25000" dirty="0" smtClean="0"/>
              <a:t>4</a:t>
            </a:r>
            <a:r>
              <a:rPr lang="en-US" sz="2200" dirty="0" smtClean="0"/>
              <a:t>=</a:t>
            </a:r>
            <a:r>
              <a:rPr lang="en-US" sz="2200" dirty="0" err="1" smtClean="0"/>
              <a:t>cos</a:t>
            </a:r>
            <a:r>
              <a:rPr lang="en-US" sz="2200" dirty="0" smtClean="0"/>
              <a:t>(6</a:t>
            </a:r>
            <a:r>
              <a:rPr lang="en-US" sz="2200" dirty="0" smtClean="0">
                <a:latin typeface="Symbol" pitchFamily="18" charset="2"/>
              </a:rPr>
              <a:t>p</a:t>
            </a:r>
            <a:r>
              <a:rPr lang="en-US" sz="2200" dirty="0" smtClean="0"/>
              <a:t>x), </a:t>
            </a:r>
            <a:br>
              <a:rPr lang="en-US" sz="2200" dirty="0" smtClean="0"/>
            </a:br>
            <a:r>
              <a:rPr lang="en-US" sz="2200" dirty="0" smtClean="0"/>
              <a:t>on the interval [0, 1] </a:t>
            </a:r>
          </a:p>
          <a:p>
            <a:pPr lvl="1" eaLnBrk="1" hangingPunct="1">
              <a:lnSpc>
                <a:spcPts val="1200"/>
              </a:lnSpc>
              <a:buFontTx/>
              <a:buNone/>
            </a:pPr>
            <a:endParaRPr lang="en-US" sz="2200"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8" name="Rectangle 4"/>
          <p:cNvSpPr>
            <a:spLocks noGrp="1" noChangeArrowheads="1"/>
          </p:cNvSpPr>
          <p:nvPr>
            <p:ph type="title"/>
          </p:nvPr>
        </p:nvSpPr>
        <p:spPr>
          <a:xfrm>
            <a:off x="303213" y="0"/>
            <a:ext cx="6248400" cy="1143000"/>
          </a:xfrm>
        </p:spPr>
        <p:txBody>
          <a:bodyPr/>
          <a:lstStyle/>
          <a:p>
            <a:pPr algn="l" eaLnBrk="1" hangingPunct="1">
              <a:defRPr/>
            </a:pPr>
            <a:r>
              <a:rPr lang="en-US" smtClean="0"/>
              <a:t>Basic plotting</a:t>
            </a:r>
          </a:p>
        </p:txBody>
      </p:sp>
      <p:sp>
        <p:nvSpPr>
          <p:cNvPr id="40963" name="Content Placeholder 2"/>
          <p:cNvSpPr>
            <a:spLocks noGrp="1"/>
          </p:cNvSpPr>
          <p:nvPr>
            <p:ph idx="1"/>
          </p:nvPr>
        </p:nvSpPr>
        <p:spPr/>
        <p:txBody>
          <a:bodyPr/>
          <a:lstStyle/>
          <a:p>
            <a:pPr eaLnBrk="1" hangingPunct="1"/>
            <a:r>
              <a:rPr lang="en-US" sz="2400" smtClean="0"/>
              <a:t>Subplot</a:t>
            </a:r>
          </a:p>
          <a:p>
            <a:pPr eaLnBrk="1" hangingPunct="1">
              <a:buFontTx/>
              <a:buNone/>
            </a:pPr>
            <a:r>
              <a:rPr lang="en-US" sz="1600" smtClean="0"/>
              <a:t>	</a:t>
            </a:r>
            <a:r>
              <a:rPr lang="en-US" sz="1600" smtClean="0">
                <a:solidFill>
                  <a:srgbClr val="005768"/>
                </a:solidFill>
              </a:rPr>
              <a:t>&gt;&gt; x = 0:1/100:1;</a:t>
            </a:r>
          </a:p>
          <a:p>
            <a:pPr eaLnBrk="1" hangingPunct="1">
              <a:buFontTx/>
              <a:buNone/>
            </a:pPr>
            <a:r>
              <a:rPr lang="en-US" sz="1600" smtClean="0">
                <a:solidFill>
                  <a:srgbClr val="005768"/>
                </a:solidFill>
              </a:rPr>
              <a:t>	&gt;&gt; y1 = sin(3*pi*x);</a:t>
            </a:r>
          </a:p>
          <a:p>
            <a:pPr eaLnBrk="1" hangingPunct="1">
              <a:buFontTx/>
              <a:buNone/>
            </a:pPr>
            <a:r>
              <a:rPr lang="en-US" sz="1600" smtClean="0">
                <a:solidFill>
                  <a:srgbClr val="005768"/>
                </a:solidFill>
              </a:rPr>
              <a:t>	&gt;&gt; y2 = cos(3*pi*x);</a:t>
            </a:r>
          </a:p>
          <a:p>
            <a:pPr eaLnBrk="1" hangingPunct="1">
              <a:buFontTx/>
              <a:buNone/>
            </a:pPr>
            <a:r>
              <a:rPr lang="en-US" sz="1600" smtClean="0">
                <a:solidFill>
                  <a:srgbClr val="005768"/>
                </a:solidFill>
              </a:rPr>
              <a:t>	&gt;&gt; y3 = sin(6*pi*x);</a:t>
            </a:r>
          </a:p>
          <a:p>
            <a:pPr eaLnBrk="1" hangingPunct="1">
              <a:buFontTx/>
              <a:buNone/>
            </a:pPr>
            <a:r>
              <a:rPr lang="en-US" sz="1600" smtClean="0">
                <a:solidFill>
                  <a:srgbClr val="005768"/>
                </a:solidFill>
              </a:rPr>
              <a:t>	&gt;&gt; y4 = cos(6*pi*x);</a:t>
            </a:r>
          </a:p>
          <a:p>
            <a:pPr eaLnBrk="1" hangingPunct="1">
              <a:buFontTx/>
              <a:buNone/>
            </a:pPr>
            <a:r>
              <a:rPr lang="en-US" sz="1600" smtClean="0">
                <a:solidFill>
                  <a:srgbClr val="005768"/>
                </a:solidFill>
              </a:rPr>
              <a:t>	&gt;&gt; title(‘Typical example of subplots’)</a:t>
            </a:r>
          </a:p>
          <a:p>
            <a:pPr eaLnBrk="1" hangingPunct="1">
              <a:buFontTx/>
              <a:buNone/>
            </a:pPr>
            <a:r>
              <a:rPr lang="en-US" sz="1600" smtClean="0">
                <a:solidFill>
                  <a:srgbClr val="005768"/>
                </a:solidFill>
              </a:rPr>
              <a:t>	&gt;&gt; subplot(2,2,1), plot(x,y1)</a:t>
            </a:r>
          </a:p>
          <a:p>
            <a:pPr eaLnBrk="1" hangingPunct="1">
              <a:buFontTx/>
              <a:buNone/>
            </a:pPr>
            <a:r>
              <a:rPr lang="en-US" sz="1600" smtClean="0">
                <a:solidFill>
                  <a:srgbClr val="005768"/>
                </a:solidFill>
              </a:rPr>
              <a:t>	&gt;&gt; xlabel(‘0 \leq x \leq 1’), ylabel(‘sin(3 \pi x)’)</a:t>
            </a:r>
          </a:p>
          <a:p>
            <a:pPr eaLnBrk="1" hangingPunct="1">
              <a:buFontTx/>
              <a:buNone/>
            </a:pPr>
            <a:r>
              <a:rPr lang="en-US" sz="1600" smtClean="0">
                <a:solidFill>
                  <a:srgbClr val="005768"/>
                </a:solidFill>
              </a:rPr>
              <a:t>	&gt;&gt; subplot(2,2,2), plot(x,y2)</a:t>
            </a:r>
          </a:p>
          <a:p>
            <a:pPr eaLnBrk="1" hangingPunct="1">
              <a:buFontTx/>
              <a:buNone/>
            </a:pPr>
            <a:r>
              <a:rPr lang="en-US" sz="1600" smtClean="0">
                <a:solidFill>
                  <a:srgbClr val="005768"/>
                </a:solidFill>
              </a:rPr>
              <a:t>	&gt;&gt; xlabel(‘0 \leq x \leq 1’), ylabel(‘cos(3 \pi x)’)</a:t>
            </a:r>
          </a:p>
          <a:p>
            <a:pPr eaLnBrk="1" hangingPunct="1">
              <a:buFontTx/>
              <a:buNone/>
            </a:pPr>
            <a:r>
              <a:rPr lang="en-US" sz="1600" smtClean="0">
                <a:solidFill>
                  <a:srgbClr val="005768"/>
                </a:solidFill>
              </a:rPr>
              <a:t>	&gt;&gt; subplot(2,2,3), plot(x,y3)</a:t>
            </a:r>
          </a:p>
          <a:p>
            <a:pPr eaLnBrk="1" hangingPunct="1">
              <a:buFontTx/>
              <a:buNone/>
            </a:pPr>
            <a:r>
              <a:rPr lang="en-US" sz="1600" smtClean="0">
                <a:solidFill>
                  <a:srgbClr val="005768"/>
                </a:solidFill>
              </a:rPr>
              <a:t>	&gt;&gt; xlabel(‘0 \leq x \leq 1’), ylabel(‘sin(6 \pi x)’)</a:t>
            </a:r>
          </a:p>
          <a:p>
            <a:pPr eaLnBrk="1" hangingPunct="1">
              <a:buFontTx/>
              <a:buNone/>
            </a:pPr>
            <a:r>
              <a:rPr lang="en-US" sz="1600" smtClean="0">
                <a:solidFill>
                  <a:srgbClr val="005768"/>
                </a:solidFill>
              </a:rPr>
              <a:t>	&gt;&gt; subplot(2,2,4), plot(x,y4)</a:t>
            </a:r>
          </a:p>
          <a:p>
            <a:pPr eaLnBrk="1" hangingPunct="1">
              <a:buFontTx/>
              <a:buNone/>
            </a:pPr>
            <a:r>
              <a:rPr lang="en-US" sz="1600" smtClean="0">
                <a:solidFill>
                  <a:srgbClr val="005768"/>
                </a:solidFill>
              </a:rPr>
              <a:t>	&gt;&gt; xlabel(‘0 \leq x \leq 1’), ylabel(‘cos(6 \pi x)’)</a:t>
            </a:r>
            <a:endParaRPr lang="en-US" sz="260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8" name="Rectangle 4"/>
          <p:cNvSpPr>
            <a:spLocks noGrp="1" noChangeArrowheads="1"/>
          </p:cNvSpPr>
          <p:nvPr>
            <p:ph type="title"/>
          </p:nvPr>
        </p:nvSpPr>
        <p:spPr>
          <a:xfrm>
            <a:off x="303213" y="0"/>
            <a:ext cx="6248400" cy="1143000"/>
          </a:xfrm>
        </p:spPr>
        <p:txBody>
          <a:bodyPr/>
          <a:lstStyle/>
          <a:p>
            <a:pPr algn="l" eaLnBrk="1" hangingPunct="1">
              <a:defRPr/>
            </a:pPr>
            <a:r>
              <a:rPr lang="en-US" smtClean="0"/>
              <a:t>Basic plotting</a:t>
            </a:r>
          </a:p>
        </p:txBody>
      </p:sp>
      <p:sp>
        <p:nvSpPr>
          <p:cNvPr id="41987" name="Content Placeholder 2"/>
          <p:cNvSpPr>
            <a:spLocks noGrp="1"/>
          </p:cNvSpPr>
          <p:nvPr>
            <p:ph idx="1"/>
          </p:nvPr>
        </p:nvSpPr>
        <p:spPr/>
        <p:txBody>
          <a:bodyPr/>
          <a:lstStyle/>
          <a:p>
            <a:pPr eaLnBrk="1" hangingPunct="1"/>
            <a:r>
              <a:rPr lang="en-US" sz="2400" smtClean="0"/>
              <a:t>Subplot</a:t>
            </a:r>
          </a:p>
          <a:p>
            <a:pPr eaLnBrk="1" hangingPunct="1">
              <a:buFontTx/>
              <a:buNone/>
            </a:pPr>
            <a:endParaRPr lang="en-US" sz="2400" smtClean="0"/>
          </a:p>
          <a:p>
            <a:pPr lvl="1" eaLnBrk="1" hangingPunct="1">
              <a:buFontTx/>
              <a:buNone/>
            </a:pPr>
            <a:endParaRPr lang="en-US" sz="2200" smtClean="0"/>
          </a:p>
          <a:p>
            <a:pPr lvl="2" eaLnBrk="1" hangingPunct="1">
              <a:buFontTx/>
              <a:buNone/>
            </a:pPr>
            <a:endParaRPr lang="en-US" sz="2200" smtClean="0"/>
          </a:p>
          <a:p>
            <a:pPr lvl="1" eaLnBrk="1" hangingPunct="1">
              <a:buFontTx/>
              <a:buNone/>
            </a:pPr>
            <a:endParaRPr lang="en-US" sz="2200" smtClean="0"/>
          </a:p>
          <a:p>
            <a:pPr lvl="1" eaLnBrk="1" hangingPunct="1">
              <a:buFontTx/>
              <a:buNone/>
            </a:pPr>
            <a:endParaRPr lang="en-US" sz="2200" smtClean="0"/>
          </a:p>
          <a:p>
            <a:pPr lvl="1" eaLnBrk="1" hangingPunct="1">
              <a:lnSpc>
                <a:spcPts val="1200"/>
              </a:lnSpc>
              <a:buFontTx/>
              <a:buNone/>
            </a:pPr>
            <a:endParaRPr lang="en-US" sz="2200" smtClean="0"/>
          </a:p>
        </p:txBody>
      </p:sp>
      <p:pic>
        <p:nvPicPr>
          <p:cNvPr id="41988" name="Picture 5" descr="figure3.jpg"/>
          <p:cNvPicPr>
            <a:picLocks noChangeAspect="1"/>
          </p:cNvPicPr>
          <p:nvPr/>
        </p:nvPicPr>
        <p:blipFill>
          <a:blip r:embed="rId3" cstate="print"/>
          <a:srcRect/>
          <a:stretch>
            <a:fillRect/>
          </a:stretch>
        </p:blipFill>
        <p:spPr bwMode="auto">
          <a:xfrm>
            <a:off x="1900238" y="1927225"/>
            <a:ext cx="5562600" cy="4171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1075" name="Picture 3" descr="D:\reed\matlab\matlab-programming-tips-41220_1b.jpg"/>
          <p:cNvPicPr>
            <a:picLocks noChangeAspect="1" noChangeArrowheads="1"/>
          </p:cNvPicPr>
          <p:nvPr/>
        </p:nvPicPr>
        <p:blipFill>
          <a:blip r:embed="rId2" cstate="print"/>
          <a:srcRect/>
          <a:stretch>
            <a:fillRect/>
          </a:stretch>
        </p:blipFill>
        <p:spPr bwMode="auto">
          <a:xfrm>
            <a:off x="5842716" y="631065"/>
            <a:ext cx="3048000" cy="3538728"/>
          </a:xfrm>
          <a:prstGeom prst="rect">
            <a:avLst/>
          </a:prstGeom>
          <a:noFill/>
        </p:spPr>
      </p:pic>
      <p:sp>
        <p:nvSpPr>
          <p:cNvPr id="2" name="Title 1"/>
          <p:cNvSpPr>
            <a:spLocks noGrp="1"/>
          </p:cNvSpPr>
          <p:nvPr>
            <p:ph type="title"/>
          </p:nvPr>
        </p:nvSpPr>
        <p:spPr/>
        <p:txBody>
          <a:bodyPr/>
          <a:lstStyle/>
          <a:p>
            <a:pPr algn="ctr"/>
            <a:r>
              <a:rPr lang="en-US" dirty="0" err="1" smtClean="0">
                <a:solidFill>
                  <a:srgbClr val="FFC000"/>
                </a:solidFill>
              </a:rPr>
              <a:t>Matlab</a:t>
            </a:r>
            <a:r>
              <a:rPr lang="en-US" dirty="0" smtClean="0">
                <a:solidFill>
                  <a:srgbClr val="FFC000"/>
                </a:solidFill>
              </a:rPr>
              <a:t> Programming</a:t>
            </a:r>
            <a:endParaRPr lang="en-US" dirty="0">
              <a:solidFill>
                <a:srgbClr val="FFC000"/>
              </a:solidFill>
            </a:endParaRPr>
          </a:p>
        </p:txBody>
      </p:sp>
      <p:sp>
        <p:nvSpPr>
          <p:cNvPr id="5" name="Content Placeholder 4"/>
          <p:cNvSpPr>
            <a:spLocks noGrp="1"/>
          </p:cNvSpPr>
          <p:nvPr>
            <p:ph idx="1"/>
          </p:nvPr>
        </p:nvSpPr>
        <p:spPr>
          <a:xfrm>
            <a:off x="186743" y="1561564"/>
            <a:ext cx="8229600" cy="4852115"/>
          </a:xfrm>
        </p:spPr>
        <p:txBody>
          <a:bodyPr/>
          <a:lstStyle/>
          <a:p>
            <a:pPr>
              <a:buNone/>
            </a:pPr>
            <a:endParaRPr lang="en-US" dirty="0" smtClean="0">
              <a:hlinkClick r:id="rId3"/>
            </a:endParaRPr>
          </a:p>
          <a:p>
            <a:endParaRPr lang="en-US" dirty="0" smtClean="0"/>
          </a:p>
          <a:p>
            <a:r>
              <a:rPr lang="en-US" dirty="0" smtClean="0"/>
              <a:t> See Loren </a:t>
            </a:r>
            <a:r>
              <a:rPr lang="en-US" dirty="0" err="1" smtClean="0"/>
              <a:t>Shure’s</a:t>
            </a:r>
            <a:r>
              <a:rPr lang="en-US" dirty="0" smtClean="0"/>
              <a:t> blog on </a:t>
            </a:r>
            <a:br>
              <a:rPr lang="en-US" dirty="0" smtClean="0"/>
            </a:br>
            <a:r>
              <a:rPr lang="en-US" dirty="0" smtClean="0"/>
              <a:t>            the art of </a:t>
            </a:r>
            <a:r>
              <a:rPr lang="en-US" dirty="0" err="1" smtClean="0"/>
              <a:t>Matlab</a:t>
            </a:r>
            <a:r>
              <a:rPr lang="en-US" dirty="0" smtClean="0"/>
              <a:t/>
            </a:r>
            <a:br>
              <a:rPr lang="en-US" dirty="0" smtClean="0"/>
            </a:br>
            <a:r>
              <a:rPr lang="en-US" dirty="0" smtClean="0"/>
              <a:t/>
            </a:r>
            <a:br>
              <a:rPr lang="en-US" dirty="0" smtClean="0"/>
            </a:br>
            <a:endParaRPr lang="en-US" dirty="0" smtClean="0">
              <a:hlinkClick r:id="rId3"/>
            </a:endParaRPr>
          </a:p>
          <a:p>
            <a:r>
              <a:rPr lang="en-US" dirty="0" smtClean="0">
                <a:hlinkClick r:id="rId3"/>
              </a:rPr>
              <a:t>http://blogs.mathworks.com/loren/</a:t>
            </a:r>
            <a:endParaRPr lang="en-US" dirty="0" smtClean="0"/>
          </a:p>
          <a:p>
            <a:r>
              <a:rPr lang="en-US" dirty="0" smtClean="0">
                <a:hlinkClick r:id="rId4"/>
              </a:rPr>
              <a:t>http://blogs.mathworks.com/loren/2009/04/21/learning-matlab/</a:t>
            </a:r>
            <a:endParaRPr lang="en-US" dirty="0" smtClean="0"/>
          </a:p>
          <a:p>
            <a:endParaRPr lang="en-US" dirty="0"/>
          </a:p>
        </p:txBody>
      </p:sp>
      <p:pic>
        <p:nvPicPr>
          <p:cNvPr id="131074" name="Picture 2" descr="D:\reed\matlab\loren_140x145.jpg"/>
          <p:cNvPicPr>
            <a:picLocks noChangeAspect="1" noChangeArrowheads="1"/>
          </p:cNvPicPr>
          <p:nvPr/>
        </p:nvPicPr>
        <p:blipFill>
          <a:blip r:embed="rId5" cstate="print"/>
          <a:srcRect/>
          <a:stretch>
            <a:fillRect/>
          </a:stretch>
        </p:blipFill>
        <p:spPr bwMode="auto">
          <a:xfrm>
            <a:off x="468645" y="3287082"/>
            <a:ext cx="1405181" cy="137507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80306" y="0"/>
            <a:ext cx="6551613" cy="1143000"/>
          </a:xfrm>
        </p:spPr>
        <p:txBody>
          <a:bodyPr/>
          <a:lstStyle/>
          <a:p>
            <a:pPr algn="l"/>
            <a:r>
              <a:rPr lang="en-US" dirty="0" smtClean="0"/>
              <a:t>MATLAB Programming</a:t>
            </a:r>
            <a:endParaRPr lang="en-US" dirty="0"/>
          </a:p>
        </p:txBody>
      </p:sp>
      <p:sp>
        <p:nvSpPr>
          <p:cNvPr id="3" name="Content Placeholder 2"/>
          <p:cNvSpPr>
            <a:spLocks noGrp="1"/>
          </p:cNvSpPr>
          <p:nvPr>
            <p:ph idx="1"/>
          </p:nvPr>
        </p:nvSpPr>
        <p:spPr>
          <a:xfrm>
            <a:off x="167424" y="1339405"/>
            <a:ext cx="8976575" cy="5518596"/>
          </a:xfrm>
        </p:spPr>
        <p:txBody>
          <a:bodyPr>
            <a:normAutofit fontScale="85000" lnSpcReduction="20000"/>
          </a:bodyPr>
          <a:lstStyle/>
          <a:p>
            <a:r>
              <a:rPr lang="en-US" dirty="0" smtClean="0"/>
              <a:t>scripts</a:t>
            </a:r>
          </a:p>
          <a:p>
            <a:pPr lvl="1"/>
            <a:r>
              <a:rPr lang="en-US" dirty="0" smtClean="0"/>
              <a:t>simplest form of MATLAB programming</a:t>
            </a:r>
          </a:p>
          <a:p>
            <a:pPr lvl="1"/>
            <a:r>
              <a:rPr lang="en-US" dirty="0" smtClean="0"/>
              <a:t>stored in “.m” file</a:t>
            </a:r>
          </a:p>
          <a:p>
            <a:pPr lvl="1"/>
            <a:r>
              <a:rPr lang="en-US" dirty="0" smtClean="0"/>
              <a:t>a collection of commands executed in sequence</a:t>
            </a:r>
          </a:p>
          <a:p>
            <a:pPr lvl="1"/>
            <a:r>
              <a:rPr lang="en-US" dirty="0" smtClean="0"/>
              <a:t>no input or output arguments</a:t>
            </a:r>
          </a:p>
          <a:p>
            <a:pPr lvl="1"/>
            <a:r>
              <a:rPr lang="en-US" dirty="0" smtClean="0"/>
              <a:t>behaves just as if you typed the lines in at the command prompts (e.g. variables are in the workspace)</a:t>
            </a:r>
          </a:p>
          <a:p>
            <a:r>
              <a:rPr lang="en-US" dirty="0" smtClean="0"/>
              <a:t>functions</a:t>
            </a:r>
          </a:p>
          <a:p>
            <a:pPr lvl="1"/>
            <a:r>
              <a:rPr lang="en-US" dirty="0" smtClean="0"/>
              <a:t>stored in “.m” file</a:t>
            </a:r>
          </a:p>
          <a:p>
            <a:pPr lvl="1"/>
            <a:r>
              <a:rPr lang="en-US" dirty="0" smtClean="0"/>
              <a:t>accepts input and returns output to the caller</a:t>
            </a:r>
          </a:p>
          <a:p>
            <a:pPr lvl="1"/>
            <a:r>
              <a:rPr lang="en-US" dirty="0" smtClean="0"/>
              <a:t>begin with function definition line containing the “function” keyword, and exit with matching end statement</a:t>
            </a:r>
          </a:p>
          <a:p>
            <a:pPr lvl="1"/>
            <a:r>
              <a:rPr lang="en-US" dirty="0" smtClean="0"/>
              <a:t>functions operate on variables within their own function workspace (scope)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8" name="Rectangle 4"/>
          <p:cNvSpPr>
            <a:spLocks noGrp="1" noChangeArrowheads="1"/>
          </p:cNvSpPr>
          <p:nvPr>
            <p:ph type="title"/>
          </p:nvPr>
        </p:nvSpPr>
        <p:spPr>
          <a:xfrm>
            <a:off x="303213" y="0"/>
            <a:ext cx="6248400" cy="1143000"/>
          </a:xfrm>
        </p:spPr>
        <p:txBody>
          <a:bodyPr/>
          <a:lstStyle/>
          <a:p>
            <a:pPr algn="l" eaLnBrk="1" hangingPunct="1">
              <a:defRPr/>
            </a:pPr>
            <a:r>
              <a:rPr lang="en-US" smtClean="0"/>
              <a:t>Programming in MATLAB</a:t>
            </a:r>
          </a:p>
        </p:txBody>
      </p:sp>
      <p:sp>
        <p:nvSpPr>
          <p:cNvPr id="43011" name="Content Placeholder 2"/>
          <p:cNvSpPr>
            <a:spLocks noGrp="1"/>
          </p:cNvSpPr>
          <p:nvPr>
            <p:ph idx="1"/>
          </p:nvPr>
        </p:nvSpPr>
        <p:spPr>
          <a:xfrm>
            <a:off x="334851" y="1600200"/>
            <a:ext cx="8809149" cy="4525963"/>
          </a:xfrm>
        </p:spPr>
        <p:txBody>
          <a:bodyPr/>
          <a:lstStyle/>
          <a:p>
            <a:pPr eaLnBrk="1" hangingPunct="1"/>
            <a:r>
              <a:rPr lang="en-US" sz="2400" dirty="0" smtClean="0"/>
              <a:t>m-File scripts</a:t>
            </a:r>
          </a:p>
          <a:p>
            <a:pPr lvl="1" eaLnBrk="1" hangingPunct="1">
              <a:buFont typeface="Wingdings" pitchFamily="2" charset="2"/>
              <a:buChar char="Ø"/>
            </a:pPr>
            <a:r>
              <a:rPr lang="en-US" sz="2200" dirty="0" smtClean="0"/>
              <a:t>In order to repeat any calculation and/or make any adjustments, it is simpler to create a file with a list of commands.</a:t>
            </a:r>
          </a:p>
          <a:p>
            <a:pPr lvl="1" eaLnBrk="1" hangingPunct="1">
              <a:buNone/>
            </a:pPr>
            <a:endParaRPr lang="en-US" sz="2200" dirty="0" smtClean="0"/>
          </a:p>
          <a:p>
            <a:pPr lvl="1" eaLnBrk="1" hangingPunct="1">
              <a:buFont typeface="Wingdings" pitchFamily="2" charset="2"/>
              <a:buChar char="Ø"/>
            </a:pPr>
            <a:r>
              <a:rPr lang="en-US" sz="2200" dirty="0" smtClean="0"/>
              <a:t>“File</a:t>
            </a:r>
            <a:r>
              <a:rPr lang="en-US" sz="2200" dirty="0" smtClean="0">
                <a:sym typeface="Wingdings" pitchFamily="2" charset="2"/>
              </a:rPr>
              <a:t> New  M-file”</a:t>
            </a:r>
          </a:p>
          <a:p>
            <a:pPr lvl="2" eaLnBrk="1" hangingPunct="1">
              <a:buFont typeface="Wingdings" pitchFamily="2" charset="2"/>
              <a:buChar char="Ø"/>
            </a:pPr>
            <a:r>
              <a:rPr lang="en-US" sz="2000" dirty="0" smtClean="0">
                <a:sym typeface="Wingdings" pitchFamily="2" charset="2"/>
              </a:rPr>
              <a:t>(or use your favorite editor/text processor)</a:t>
            </a:r>
          </a:p>
          <a:p>
            <a:pPr lvl="1" eaLnBrk="1" hangingPunct="1">
              <a:buFont typeface="Wingdings" pitchFamily="2" charset="2"/>
              <a:buChar char="Ø"/>
            </a:pPr>
            <a:endParaRPr lang="en-US" sz="2200" dirty="0" smtClean="0">
              <a:sym typeface="Wingdings" pitchFamily="2" charset="2"/>
            </a:endParaRPr>
          </a:p>
          <a:p>
            <a:pPr lvl="1" eaLnBrk="1" hangingPunct="1">
              <a:buFont typeface="Wingdings" pitchFamily="2" charset="2"/>
              <a:buChar char="Ø"/>
            </a:pPr>
            <a:r>
              <a:rPr lang="en-US" sz="2200" dirty="0" smtClean="0">
                <a:sym typeface="Wingdings" pitchFamily="2" charset="2"/>
              </a:rPr>
              <a:t>For example, put the commands for plotting soil temperature into a file called </a:t>
            </a:r>
            <a:r>
              <a:rPr lang="en-US" sz="2200" dirty="0" err="1" smtClean="0">
                <a:sym typeface="Wingdings" pitchFamily="2" charset="2"/>
              </a:rPr>
              <a:t>scriptexample.m</a:t>
            </a:r>
            <a:endParaRPr lang="en-US" sz="2200" dirty="0" smtClean="0"/>
          </a:p>
          <a:p>
            <a:pPr lvl="1" eaLnBrk="1" hangingPunct="1">
              <a:buFontTx/>
              <a:buNone/>
            </a:pPr>
            <a:endParaRPr lang="en-US" sz="2200" dirty="0" smtClean="0"/>
          </a:p>
          <a:p>
            <a:pPr lvl="1" eaLnBrk="1" hangingPunct="1">
              <a:lnSpc>
                <a:spcPts val="1200"/>
              </a:lnSpc>
              <a:buFontTx/>
              <a:buNone/>
            </a:pPr>
            <a:endParaRPr lang="en-US" sz="2200"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8" name="Rectangle 4"/>
          <p:cNvSpPr>
            <a:spLocks noGrp="1" noChangeArrowheads="1"/>
          </p:cNvSpPr>
          <p:nvPr>
            <p:ph type="title"/>
          </p:nvPr>
        </p:nvSpPr>
        <p:spPr>
          <a:xfrm>
            <a:off x="303213" y="0"/>
            <a:ext cx="6248400" cy="1143000"/>
          </a:xfrm>
        </p:spPr>
        <p:txBody>
          <a:bodyPr/>
          <a:lstStyle/>
          <a:p>
            <a:pPr algn="l" eaLnBrk="1" hangingPunct="1">
              <a:defRPr/>
            </a:pPr>
            <a:r>
              <a:rPr lang="en-US" smtClean="0"/>
              <a:t>Programming in MATLAB</a:t>
            </a:r>
          </a:p>
        </p:txBody>
      </p:sp>
      <p:sp>
        <p:nvSpPr>
          <p:cNvPr id="45059" name="Content Placeholder 2"/>
          <p:cNvSpPr>
            <a:spLocks noGrp="1"/>
          </p:cNvSpPr>
          <p:nvPr>
            <p:ph idx="1"/>
          </p:nvPr>
        </p:nvSpPr>
        <p:spPr>
          <a:xfrm>
            <a:off x="457200" y="1442434"/>
            <a:ext cx="8229600" cy="5241701"/>
          </a:xfrm>
        </p:spPr>
        <p:txBody>
          <a:bodyPr/>
          <a:lstStyle/>
          <a:p>
            <a:pPr eaLnBrk="1" hangingPunct="1"/>
            <a:r>
              <a:rPr lang="en-US" sz="2400" dirty="0" smtClean="0"/>
              <a:t>m-File scripts</a:t>
            </a:r>
          </a:p>
          <a:p>
            <a:pPr lvl="1" eaLnBrk="1" hangingPunct="1">
              <a:buFont typeface="Wingdings" pitchFamily="2" charset="2"/>
              <a:buChar char="Ø"/>
            </a:pPr>
            <a:r>
              <a:rPr lang="en-US" sz="2200" dirty="0" smtClean="0"/>
              <a:t>Run the file by typing </a:t>
            </a:r>
            <a:r>
              <a:rPr lang="en-US" sz="2200" b="1" i="1" dirty="0" err="1" smtClean="0">
                <a:latin typeface="Courier New" pitchFamily="49" charset="0"/>
                <a:cs typeface="Courier New" pitchFamily="49" charset="0"/>
              </a:rPr>
              <a:t>scriptexample</a:t>
            </a:r>
            <a:endParaRPr lang="en-US" sz="2200" b="1" i="1" dirty="0" smtClean="0">
              <a:latin typeface="Courier New" pitchFamily="49" charset="0"/>
              <a:cs typeface="Courier New" pitchFamily="49" charset="0"/>
            </a:endParaRPr>
          </a:p>
          <a:p>
            <a:pPr lvl="1" eaLnBrk="1" hangingPunct="1">
              <a:buFont typeface="Wingdings" pitchFamily="2" charset="2"/>
              <a:buNone/>
            </a:pPr>
            <a:endParaRPr lang="en-US" sz="2200" dirty="0" smtClean="0"/>
          </a:p>
          <a:p>
            <a:pPr lvl="1" eaLnBrk="1" hangingPunct="1">
              <a:lnSpc>
                <a:spcPts val="1200"/>
              </a:lnSpc>
              <a:buFontTx/>
              <a:buNone/>
            </a:pPr>
            <a:endParaRPr lang="en-US" sz="2200" dirty="0" smtClean="0"/>
          </a:p>
        </p:txBody>
      </p:sp>
      <p:pic>
        <p:nvPicPr>
          <p:cNvPr id="45060" name="Picture 6"/>
          <p:cNvPicPr>
            <a:picLocks noChangeAspect="1" noChangeArrowheads="1"/>
          </p:cNvPicPr>
          <p:nvPr/>
        </p:nvPicPr>
        <p:blipFill>
          <a:blip r:embed="rId3" cstate="print"/>
          <a:srcRect/>
          <a:stretch>
            <a:fillRect/>
          </a:stretch>
        </p:blipFill>
        <p:spPr bwMode="auto">
          <a:xfrm>
            <a:off x="1841500" y="2346528"/>
            <a:ext cx="5697538" cy="4275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8" name="Rectangle 4"/>
          <p:cNvSpPr>
            <a:spLocks noGrp="1" noChangeArrowheads="1"/>
          </p:cNvSpPr>
          <p:nvPr>
            <p:ph type="title"/>
          </p:nvPr>
        </p:nvSpPr>
        <p:spPr>
          <a:xfrm>
            <a:off x="303213" y="0"/>
            <a:ext cx="6248400" cy="1143000"/>
          </a:xfrm>
        </p:spPr>
        <p:txBody>
          <a:bodyPr/>
          <a:lstStyle/>
          <a:p>
            <a:pPr algn="l" eaLnBrk="1" hangingPunct="1">
              <a:defRPr/>
            </a:pPr>
            <a:r>
              <a:rPr lang="en-US" smtClean="0"/>
              <a:t>Programming in MATLAB</a:t>
            </a:r>
          </a:p>
        </p:txBody>
      </p:sp>
      <p:sp>
        <p:nvSpPr>
          <p:cNvPr id="46083" name="Content Placeholder 2"/>
          <p:cNvSpPr>
            <a:spLocks noGrp="1"/>
          </p:cNvSpPr>
          <p:nvPr>
            <p:ph idx="1"/>
          </p:nvPr>
        </p:nvSpPr>
        <p:spPr>
          <a:xfrm>
            <a:off x="283336" y="1600200"/>
            <a:ext cx="8551572" cy="4787721"/>
          </a:xfrm>
        </p:spPr>
        <p:txBody>
          <a:bodyPr/>
          <a:lstStyle/>
          <a:p>
            <a:pPr eaLnBrk="1" hangingPunct="1"/>
            <a:r>
              <a:rPr lang="en-US" sz="2400" dirty="0" smtClean="0"/>
              <a:t>m-File scripts</a:t>
            </a:r>
          </a:p>
          <a:p>
            <a:pPr lvl="1" eaLnBrk="1" hangingPunct="1">
              <a:buFont typeface="Wingdings" pitchFamily="2" charset="2"/>
              <a:buChar char="Ø"/>
            </a:pPr>
            <a:r>
              <a:rPr lang="en-US" sz="2200" dirty="0" smtClean="0"/>
              <a:t>MATLAB treats anything that appears after the % on a line as comments and these line will be ignored when the file runs</a:t>
            </a:r>
          </a:p>
          <a:p>
            <a:pPr eaLnBrk="1" hangingPunct="1">
              <a:buFontTx/>
              <a:buNone/>
            </a:pPr>
            <a:r>
              <a:rPr lang="en-US" sz="1800" dirty="0" smtClean="0"/>
              <a:t>	     % -------------------------------------------------------</a:t>
            </a:r>
          </a:p>
          <a:p>
            <a:pPr eaLnBrk="1" hangingPunct="1">
              <a:buFontTx/>
              <a:buNone/>
            </a:pPr>
            <a:r>
              <a:rPr lang="en-US" sz="1800" dirty="0" smtClean="0"/>
              <a:t>	     % </a:t>
            </a:r>
            <a:r>
              <a:rPr lang="en-US" sz="1800" dirty="0" err="1" smtClean="0"/>
              <a:t>scriptexample.m</a:t>
            </a:r>
            <a:r>
              <a:rPr lang="en-US" sz="1800" dirty="0" smtClean="0"/>
              <a:t> is to display soil temperature in the morning and </a:t>
            </a:r>
          </a:p>
          <a:p>
            <a:pPr eaLnBrk="1" hangingPunct="1">
              <a:buFontTx/>
              <a:buNone/>
            </a:pPr>
            <a:r>
              <a:rPr lang="en-US" sz="1800" dirty="0" smtClean="0"/>
              <a:t>          %	the afternoon.</a:t>
            </a:r>
          </a:p>
          <a:p>
            <a:pPr eaLnBrk="1" hangingPunct="1">
              <a:buFontTx/>
              <a:buNone/>
            </a:pPr>
            <a:r>
              <a:rPr lang="en-US" sz="1800" dirty="0" smtClean="0"/>
              <a:t>	     % -------------------------------------------------------</a:t>
            </a:r>
          </a:p>
          <a:p>
            <a:pPr eaLnBrk="1" hangingPunct="1">
              <a:buFontTx/>
              <a:buNone/>
            </a:pPr>
            <a:r>
              <a:rPr lang="en-US" sz="1800" dirty="0" smtClean="0"/>
              <a:t>		</a:t>
            </a:r>
          </a:p>
          <a:p>
            <a:pPr eaLnBrk="1" hangingPunct="1"/>
            <a:r>
              <a:rPr lang="en-US" sz="2400" dirty="0" smtClean="0"/>
              <a:t>The first contiguous comment becomes the script’s help file</a:t>
            </a:r>
          </a:p>
          <a:p>
            <a:pPr eaLnBrk="1" hangingPunct="1">
              <a:buFontTx/>
              <a:buNone/>
            </a:pPr>
            <a:endParaRPr lang="en-US" sz="2600" dirty="0" smtClean="0"/>
          </a:p>
          <a:p>
            <a:pPr lvl="1" eaLnBrk="1" hangingPunct="1">
              <a:lnSpc>
                <a:spcPts val="1200"/>
              </a:lnSpc>
              <a:buFontTx/>
              <a:buNone/>
            </a:pPr>
            <a:endParaRPr lang="en-US" sz="2200"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8" name="Rectangle 4"/>
          <p:cNvSpPr>
            <a:spLocks noGrp="1" noChangeArrowheads="1"/>
          </p:cNvSpPr>
          <p:nvPr>
            <p:ph type="title"/>
          </p:nvPr>
        </p:nvSpPr>
        <p:spPr>
          <a:xfrm>
            <a:off x="303213" y="0"/>
            <a:ext cx="6248400" cy="1143000"/>
          </a:xfrm>
        </p:spPr>
        <p:txBody>
          <a:bodyPr/>
          <a:lstStyle/>
          <a:p>
            <a:pPr algn="l" eaLnBrk="1" hangingPunct="1">
              <a:defRPr/>
            </a:pPr>
            <a:r>
              <a:rPr lang="en-US" smtClean="0"/>
              <a:t>Programming in MATLAB</a:t>
            </a:r>
          </a:p>
        </p:txBody>
      </p:sp>
      <p:sp>
        <p:nvSpPr>
          <p:cNvPr id="47107" name="Content Placeholder 2"/>
          <p:cNvSpPr>
            <a:spLocks noGrp="1"/>
          </p:cNvSpPr>
          <p:nvPr>
            <p:ph idx="1"/>
          </p:nvPr>
        </p:nvSpPr>
        <p:spPr>
          <a:xfrm>
            <a:off x="0" y="1600200"/>
            <a:ext cx="9144000" cy="5033356"/>
          </a:xfrm>
        </p:spPr>
        <p:txBody>
          <a:bodyPr>
            <a:normAutofit fontScale="85000" lnSpcReduction="10000"/>
          </a:bodyPr>
          <a:lstStyle/>
          <a:p>
            <a:pPr eaLnBrk="1" hangingPunct="1"/>
            <a:r>
              <a:rPr lang="en-US" sz="2400" dirty="0" smtClean="0"/>
              <a:t>m-File functions</a:t>
            </a:r>
          </a:p>
          <a:p>
            <a:pPr lvl="1" eaLnBrk="1" hangingPunct="1">
              <a:buFont typeface="Wingdings" pitchFamily="2" charset="2"/>
              <a:buChar char="Ø"/>
            </a:pPr>
            <a:r>
              <a:rPr lang="en-US" sz="2200" dirty="0" smtClean="0"/>
              <a:t>Functions are routines that are general and applicable to many problems.</a:t>
            </a:r>
          </a:p>
          <a:p>
            <a:pPr lvl="1" eaLnBrk="1" hangingPunct="1">
              <a:buFont typeface="Wingdings" pitchFamily="2" charset="2"/>
              <a:buChar char="Ø"/>
            </a:pPr>
            <a:r>
              <a:rPr lang="en-US" sz="2200" dirty="0" smtClean="0"/>
              <a:t>To define a MATLAB function:</a:t>
            </a:r>
          </a:p>
          <a:p>
            <a:pPr lvl="2" eaLnBrk="1" hangingPunct="1">
              <a:buFont typeface="Wingdings" pitchFamily="2" charset="2"/>
              <a:buChar char="Ø"/>
            </a:pPr>
            <a:r>
              <a:rPr lang="en-US" sz="2000" dirty="0" smtClean="0"/>
              <a:t>Decide a name for the function, making sure that it does not conflict a name that is already used by MATLAB. If you give your function the same name as am existing MATLAB function, MATLAB will use your function instead of its own. </a:t>
            </a:r>
          </a:p>
          <a:p>
            <a:pPr lvl="3" eaLnBrk="1" hangingPunct="1">
              <a:buFont typeface="Wingdings" pitchFamily="2" charset="2"/>
              <a:buChar char="Ø"/>
            </a:pPr>
            <a:r>
              <a:rPr lang="en-US" sz="1600" dirty="0" smtClean="0"/>
              <a:t>Type help </a:t>
            </a:r>
            <a:r>
              <a:rPr lang="en-US" sz="1600" dirty="0" err="1" smtClean="0"/>
              <a:t>nameofyourfunction</a:t>
            </a:r>
            <a:r>
              <a:rPr lang="en-US" sz="1600" dirty="0" smtClean="0"/>
              <a:t> to see if a function with the same name already exists </a:t>
            </a:r>
          </a:p>
          <a:p>
            <a:pPr lvl="4" eaLnBrk="1" hangingPunct="1">
              <a:buFont typeface="Wingdings" pitchFamily="2" charset="2"/>
              <a:buChar char="Ø"/>
            </a:pPr>
            <a:r>
              <a:rPr lang="en-US" sz="1600" dirty="0" smtClean="0"/>
              <a:t>i.e.  &gt;&gt;help c2f &gt;&gt;c2f not found. </a:t>
            </a:r>
          </a:p>
          <a:p>
            <a:pPr lvl="4" eaLnBrk="1" hangingPunct="1">
              <a:buFont typeface="Wingdings" pitchFamily="2" charset="2"/>
              <a:buChar char="Ø"/>
            </a:pPr>
            <a:endParaRPr lang="en-US" sz="2000" dirty="0" smtClean="0"/>
          </a:p>
          <a:p>
            <a:pPr lvl="2" eaLnBrk="1" hangingPunct="1">
              <a:buFont typeface="Wingdings" pitchFamily="2" charset="2"/>
              <a:buChar char="Ø"/>
            </a:pPr>
            <a:r>
              <a:rPr lang="en-US" sz="2000" dirty="0" smtClean="0"/>
              <a:t>Document the function- comment lines which describe the function for other users</a:t>
            </a:r>
          </a:p>
          <a:p>
            <a:pPr lvl="2" eaLnBrk="1" hangingPunct="1">
              <a:buFont typeface="Wingdings" pitchFamily="2" charset="2"/>
              <a:buChar char="Ø"/>
            </a:pPr>
            <a:r>
              <a:rPr lang="en-US" sz="2000" dirty="0" smtClean="0"/>
              <a:t>The first command line of the file must have this format:</a:t>
            </a:r>
          </a:p>
          <a:p>
            <a:pPr lvl="2" eaLnBrk="1" hangingPunct="1">
              <a:buFontTx/>
              <a:buNone/>
            </a:pPr>
            <a:r>
              <a:rPr lang="en-US" sz="2000" dirty="0" smtClean="0"/>
              <a:t>   </a:t>
            </a:r>
            <a:r>
              <a:rPr lang="en-US" sz="2000" dirty="0" smtClean="0">
                <a:solidFill>
                  <a:srgbClr val="FF0000"/>
                </a:solidFill>
              </a:rPr>
              <a:t>function[list of outputs]=</a:t>
            </a:r>
            <a:r>
              <a:rPr lang="en-US" sz="2000" dirty="0" err="1" smtClean="0">
                <a:solidFill>
                  <a:srgbClr val="FF0000"/>
                </a:solidFill>
              </a:rPr>
              <a:t>functionname</a:t>
            </a:r>
            <a:r>
              <a:rPr lang="en-US" sz="2000" dirty="0" smtClean="0">
                <a:solidFill>
                  <a:srgbClr val="FF0000"/>
                </a:solidFill>
              </a:rPr>
              <a:t>(list of inputs)</a:t>
            </a:r>
          </a:p>
          <a:p>
            <a:pPr lvl="2" eaLnBrk="1" hangingPunct="1">
              <a:buFontTx/>
              <a:buNone/>
            </a:pPr>
            <a:r>
              <a:rPr lang="en-US" sz="2000" dirty="0" smtClean="0">
                <a:solidFill>
                  <a:srgbClr val="FF0000"/>
                </a:solidFill>
              </a:rPr>
              <a:t>   …….</a:t>
            </a:r>
          </a:p>
          <a:p>
            <a:pPr lvl="2" eaLnBrk="1" hangingPunct="1">
              <a:buFont typeface="Wingdings" pitchFamily="2" charset="2"/>
              <a:buChar char="Ø"/>
            </a:pPr>
            <a:r>
              <a:rPr lang="en-US" sz="2000" dirty="0" smtClean="0"/>
              <a:t>Save the function as a m-file</a:t>
            </a:r>
          </a:p>
          <a:p>
            <a:pPr lvl="2" eaLnBrk="1" hangingPunct="1">
              <a:buFont typeface="Wingdings" pitchFamily="2" charset="2"/>
              <a:buChar char="Ø"/>
            </a:pPr>
            <a:r>
              <a:rPr lang="en-US" sz="2000" dirty="0" smtClean="0"/>
              <a:t>Call the function using the </a:t>
            </a:r>
            <a:r>
              <a:rPr lang="en-US" sz="2000" b="1" i="1" dirty="0" smtClean="0">
                <a:solidFill>
                  <a:srgbClr val="FF0000"/>
                </a:solidFill>
              </a:rPr>
              <a:t>filename</a:t>
            </a:r>
            <a:r>
              <a:rPr lang="en-US" sz="2000" dirty="0" smtClean="0"/>
              <a:t> (not the function name). For this reason they are generally the same but are not required to be.</a:t>
            </a:r>
          </a:p>
          <a:p>
            <a:pPr lvl="1" eaLnBrk="1" hangingPunct="1">
              <a:lnSpc>
                <a:spcPts val="1200"/>
              </a:lnSpc>
              <a:buFontTx/>
              <a:buNone/>
            </a:pPr>
            <a:endParaRPr lang="en-US" sz="2200"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8" name="Rectangle 4"/>
          <p:cNvSpPr>
            <a:spLocks noGrp="1" noChangeArrowheads="1"/>
          </p:cNvSpPr>
          <p:nvPr>
            <p:ph type="title"/>
          </p:nvPr>
        </p:nvSpPr>
        <p:spPr>
          <a:xfrm>
            <a:off x="303213" y="0"/>
            <a:ext cx="6248400" cy="1143000"/>
          </a:xfrm>
        </p:spPr>
        <p:txBody>
          <a:bodyPr/>
          <a:lstStyle/>
          <a:p>
            <a:pPr algn="l" eaLnBrk="1" hangingPunct="1">
              <a:defRPr/>
            </a:pPr>
            <a:r>
              <a:rPr lang="en-US" smtClean="0"/>
              <a:t>Programming in MATLAB</a:t>
            </a:r>
          </a:p>
        </p:txBody>
      </p:sp>
      <p:sp>
        <p:nvSpPr>
          <p:cNvPr id="6148" name="Content Placeholder 2"/>
          <p:cNvSpPr>
            <a:spLocks noGrp="1"/>
          </p:cNvSpPr>
          <p:nvPr>
            <p:ph idx="1"/>
          </p:nvPr>
        </p:nvSpPr>
        <p:spPr/>
        <p:txBody>
          <a:bodyPr/>
          <a:lstStyle/>
          <a:p>
            <a:pPr eaLnBrk="1" hangingPunct="1"/>
            <a:r>
              <a:rPr lang="en-US" sz="2400" dirty="0" smtClean="0"/>
              <a:t>m-File functions</a:t>
            </a:r>
          </a:p>
          <a:p>
            <a:pPr lvl="1" eaLnBrk="1" hangingPunct="1">
              <a:buFont typeface="Wingdings" pitchFamily="2" charset="2"/>
              <a:buChar char="Ø"/>
            </a:pPr>
            <a:endParaRPr lang="en-US" sz="2200" dirty="0" smtClean="0"/>
          </a:p>
          <a:p>
            <a:pPr lvl="1" eaLnBrk="1" hangingPunct="1">
              <a:buFont typeface="Wingdings" pitchFamily="2" charset="2"/>
              <a:buChar char="Ø"/>
            </a:pPr>
            <a:r>
              <a:rPr lang="en-US" sz="2200" dirty="0" smtClean="0"/>
              <a:t>Consider an example to plot the piecewise defined function:</a:t>
            </a:r>
          </a:p>
          <a:p>
            <a:pPr lvl="1" eaLnBrk="1" hangingPunct="1">
              <a:buFontTx/>
              <a:buNone/>
            </a:pPr>
            <a:endParaRPr lang="en-US" sz="2200" dirty="0" smtClean="0"/>
          </a:p>
          <a:p>
            <a:pPr lvl="1" eaLnBrk="1" hangingPunct="1">
              <a:buFontTx/>
              <a:buNone/>
            </a:pPr>
            <a:endParaRPr lang="en-US" sz="2200" dirty="0" smtClean="0"/>
          </a:p>
          <a:p>
            <a:pPr lvl="1" eaLnBrk="1" hangingPunct="1">
              <a:buFontTx/>
              <a:buNone/>
            </a:pPr>
            <a:endParaRPr lang="en-US" sz="2200" dirty="0" smtClean="0"/>
          </a:p>
          <a:p>
            <a:pPr lvl="1" eaLnBrk="1" hangingPunct="1">
              <a:buFont typeface="Wingdings" pitchFamily="2" charset="2"/>
              <a:buChar char="Ø"/>
            </a:pPr>
            <a:endParaRPr lang="en-US" sz="2200" dirty="0" smtClean="0"/>
          </a:p>
          <a:p>
            <a:pPr lvl="1" eaLnBrk="1" hangingPunct="1">
              <a:buFont typeface="Wingdings" pitchFamily="2" charset="2"/>
              <a:buChar char="Ø"/>
            </a:pPr>
            <a:endParaRPr lang="en-US" sz="2200" dirty="0" smtClean="0"/>
          </a:p>
          <a:p>
            <a:pPr>
              <a:buFont typeface="Wingdings" pitchFamily="2" charset="2"/>
              <a:buNone/>
            </a:pPr>
            <a:r>
              <a:rPr lang="en-US" sz="1800" dirty="0" smtClean="0"/>
              <a:t>		</a:t>
            </a:r>
          </a:p>
          <a:p>
            <a:pPr lvl="1" eaLnBrk="1" hangingPunct="1">
              <a:lnSpc>
                <a:spcPts val="1200"/>
              </a:lnSpc>
              <a:buFontTx/>
              <a:buNone/>
            </a:pPr>
            <a:endParaRPr lang="en-US" sz="1800" dirty="0" smtClean="0"/>
          </a:p>
        </p:txBody>
      </p:sp>
      <p:graphicFrame>
        <p:nvGraphicFramePr>
          <p:cNvPr id="4" name="Object 4"/>
          <p:cNvGraphicFramePr>
            <a:graphicFrameLocks noChangeAspect="1"/>
          </p:cNvGraphicFramePr>
          <p:nvPr/>
        </p:nvGraphicFramePr>
        <p:xfrm>
          <a:off x="2698750" y="3951288"/>
          <a:ext cx="3694113" cy="976312"/>
        </p:xfrm>
        <a:graphic>
          <a:graphicData uri="http://schemas.openxmlformats.org/presentationml/2006/ole">
            <p:oleObj spid="_x0000_s6146" name="Equation" r:id="rId4" imgW="1828800" imgH="482400" progId="Equation.3">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8" name="Rectangle 4"/>
          <p:cNvSpPr>
            <a:spLocks noGrp="1" noChangeArrowheads="1"/>
          </p:cNvSpPr>
          <p:nvPr>
            <p:ph type="title"/>
          </p:nvPr>
        </p:nvSpPr>
        <p:spPr/>
        <p:txBody>
          <a:bodyPr/>
          <a:lstStyle/>
          <a:p>
            <a:pPr algn="l" eaLnBrk="1" hangingPunct="1">
              <a:defRPr/>
            </a:pPr>
            <a:r>
              <a:rPr lang="en-US" smtClean="0"/>
              <a:t>Introduction</a:t>
            </a:r>
          </a:p>
        </p:txBody>
      </p:sp>
      <p:sp>
        <p:nvSpPr>
          <p:cNvPr id="14339" name="Content Placeholder 2"/>
          <p:cNvSpPr>
            <a:spLocks noGrp="1"/>
          </p:cNvSpPr>
          <p:nvPr>
            <p:ph idx="1"/>
          </p:nvPr>
        </p:nvSpPr>
        <p:spPr>
          <a:xfrm>
            <a:off x="293688" y="1547813"/>
            <a:ext cx="8643937" cy="5257800"/>
          </a:xfrm>
        </p:spPr>
        <p:txBody>
          <a:bodyPr>
            <a:normAutofit lnSpcReduction="10000"/>
          </a:bodyPr>
          <a:lstStyle/>
          <a:p>
            <a:pPr eaLnBrk="1" hangingPunct="1">
              <a:defRPr/>
            </a:pPr>
            <a:r>
              <a:rPr lang="en-US" sz="2600" dirty="0" smtClean="0"/>
              <a:t>The name MATLAB stands for </a:t>
            </a:r>
            <a:r>
              <a:rPr lang="en-US" sz="2600" dirty="0" err="1" smtClean="0"/>
              <a:t>MATrix</a:t>
            </a:r>
            <a:r>
              <a:rPr lang="en-US" sz="2600" dirty="0" smtClean="0"/>
              <a:t> </a:t>
            </a:r>
            <a:r>
              <a:rPr lang="en-US" sz="2600" dirty="0" err="1" smtClean="0"/>
              <a:t>LABoratory</a:t>
            </a:r>
            <a:endParaRPr lang="en-US" sz="2600" dirty="0" smtClean="0"/>
          </a:p>
          <a:p>
            <a:pPr lvl="1" eaLnBrk="1" hangingPunct="1">
              <a:buFont typeface="Wingdings" pitchFamily="2" charset="2"/>
              <a:buChar char="Ø"/>
              <a:defRPr/>
            </a:pPr>
            <a:r>
              <a:rPr lang="en-US" sz="2200" dirty="0" smtClean="0"/>
              <a:t>It is good at dealing with matrices</a:t>
            </a:r>
          </a:p>
          <a:p>
            <a:pPr lvl="1" eaLnBrk="1" hangingPunct="1">
              <a:buFont typeface="Wingdings" pitchFamily="2" charset="2"/>
              <a:buChar char="Ø"/>
              <a:defRPr/>
            </a:pPr>
            <a:r>
              <a:rPr lang="en-US" sz="2200" dirty="0" smtClean="0"/>
              <a:t>Vendor’s website: </a:t>
            </a:r>
            <a:r>
              <a:rPr lang="en-US" sz="2000" dirty="0" smtClean="0"/>
              <a:t>http//:www.mathworks.com</a:t>
            </a:r>
          </a:p>
          <a:p>
            <a:pPr lvl="1" eaLnBrk="1" hangingPunct="1">
              <a:buFont typeface="Wingdings" pitchFamily="2" charset="2"/>
              <a:buChar char="Ø"/>
              <a:defRPr/>
            </a:pPr>
            <a:endParaRPr lang="en-US" sz="900" dirty="0" smtClean="0"/>
          </a:p>
          <a:p>
            <a:pPr eaLnBrk="1" hangingPunct="1">
              <a:defRPr/>
            </a:pPr>
            <a:r>
              <a:rPr lang="en-US" sz="2600" dirty="0" smtClean="0"/>
              <a:t>Advantages of MATLAB</a:t>
            </a:r>
          </a:p>
          <a:p>
            <a:pPr lvl="1" eaLnBrk="1" hangingPunct="1">
              <a:buFont typeface="Wingdings" pitchFamily="2" charset="2"/>
              <a:buChar char="Ø"/>
              <a:defRPr/>
            </a:pPr>
            <a:r>
              <a:rPr lang="en-US" sz="2200" dirty="0" smtClean="0"/>
              <a:t>Ease of use</a:t>
            </a:r>
          </a:p>
          <a:p>
            <a:pPr lvl="1" eaLnBrk="1" hangingPunct="1">
              <a:buFont typeface="Wingdings" pitchFamily="2" charset="2"/>
              <a:buChar char="Ø"/>
              <a:defRPr/>
            </a:pPr>
            <a:r>
              <a:rPr lang="en-US" sz="2200" dirty="0" smtClean="0"/>
              <a:t>Powerful built-in routines and toolboxes (</a:t>
            </a:r>
            <a:r>
              <a:rPr lang="en-US" sz="2200" dirty="0" smtClean="0">
                <a:solidFill>
                  <a:srgbClr val="FF9933"/>
                </a:solidFill>
              </a:rPr>
              <a:t>LOTS!!!</a:t>
            </a:r>
            <a:r>
              <a:rPr lang="en-US" sz="2200" dirty="0" smtClean="0"/>
              <a:t>)</a:t>
            </a:r>
          </a:p>
          <a:p>
            <a:pPr lvl="1" eaLnBrk="1" hangingPunct="1">
              <a:buFont typeface="Wingdings" pitchFamily="2" charset="2"/>
              <a:buChar char="Ø"/>
              <a:defRPr/>
            </a:pPr>
            <a:r>
              <a:rPr lang="en-US" sz="2200" dirty="0" smtClean="0"/>
              <a:t>Good visualization of results</a:t>
            </a:r>
          </a:p>
          <a:p>
            <a:pPr lvl="1" eaLnBrk="1" hangingPunct="1">
              <a:buFont typeface="Wingdings" pitchFamily="2" charset="2"/>
              <a:buChar char="Ø"/>
              <a:defRPr/>
            </a:pPr>
            <a:r>
              <a:rPr lang="en-US" sz="2200" dirty="0" smtClean="0"/>
              <a:t>Popularity in both academia and industry</a:t>
            </a:r>
          </a:p>
          <a:p>
            <a:pPr lvl="1" eaLnBrk="1" hangingPunct="1">
              <a:buFont typeface="Wingdings" pitchFamily="2" charset="2"/>
              <a:buChar char="Ø"/>
              <a:defRPr/>
            </a:pPr>
            <a:endParaRPr lang="en-US" sz="900" dirty="0" smtClean="0"/>
          </a:p>
          <a:p>
            <a:pPr eaLnBrk="1" hangingPunct="1">
              <a:defRPr/>
            </a:pPr>
            <a:r>
              <a:rPr lang="en-US" sz="2600" dirty="0" smtClean="0"/>
              <a:t>Disadvantages of MATLAB</a:t>
            </a:r>
          </a:p>
          <a:p>
            <a:pPr lvl="1" eaLnBrk="1" hangingPunct="1">
              <a:buFont typeface="Wingdings" pitchFamily="2" charset="2"/>
              <a:buChar char="Ø"/>
              <a:defRPr/>
            </a:pPr>
            <a:r>
              <a:rPr lang="en-US" sz="2200" dirty="0" smtClean="0"/>
              <a:t>Can be slow (MATLAB is an interpreted language)</a:t>
            </a:r>
          </a:p>
          <a:p>
            <a:pPr lvl="1" eaLnBrk="1" hangingPunct="1">
              <a:buFont typeface="Wingdings" pitchFamily="2" charset="2"/>
              <a:buChar char="Ø"/>
              <a:defRPr/>
            </a:pPr>
            <a:r>
              <a:rPr lang="en-US" sz="2200" dirty="0" smtClean="0"/>
              <a:t>Must be licensed (it’s not free :)</a:t>
            </a:r>
            <a:endParaRPr lang="en-US" dirty="0" smtClean="0"/>
          </a:p>
        </p:txBody>
      </p:sp>
      <p:pic>
        <p:nvPicPr>
          <p:cNvPr id="21505" name="Picture 1" descr="D:\reed\matlab\matlab.pic_header_logo.jpg"/>
          <p:cNvPicPr>
            <a:picLocks noChangeAspect="1" noChangeArrowheads="1"/>
          </p:cNvPicPr>
          <p:nvPr/>
        </p:nvPicPr>
        <p:blipFill>
          <a:blip r:embed="rId3" cstate="print"/>
          <a:srcRect/>
          <a:stretch>
            <a:fillRect/>
          </a:stretch>
        </p:blipFill>
        <p:spPr bwMode="auto">
          <a:xfrm>
            <a:off x="3877874" y="264017"/>
            <a:ext cx="5088774" cy="560232"/>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8" name="Rectangle 4"/>
          <p:cNvSpPr>
            <a:spLocks noGrp="1" noChangeArrowheads="1"/>
          </p:cNvSpPr>
          <p:nvPr>
            <p:ph type="title"/>
          </p:nvPr>
        </p:nvSpPr>
        <p:spPr>
          <a:xfrm>
            <a:off x="303213" y="0"/>
            <a:ext cx="6248400" cy="1143000"/>
          </a:xfrm>
        </p:spPr>
        <p:txBody>
          <a:bodyPr/>
          <a:lstStyle/>
          <a:p>
            <a:pPr algn="l" eaLnBrk="1" hangingPunct="1">
              <a:defRPr/>
            </a:pPr>
            <a:r>
              <a:rPr lang="en-US" smtClean="0"/>
              <a:t>Programming in MATLAB</a:t>
            </a:r>
          </a:p>
        </p:txBody>
      </p:sp>
      <p:sp>
        <p:nvSpPr>
          <p:cNvPr id="48131" name="Content Placeholder 2"/>
          <p:cNvSpPr>
            <a:spLocks noGrp="1"/>
          </p:cNvSpPr>
          <p:nvPr>
            <p:ph idx="1"/>
          </p:nvPr>
        </p:nvSpPr>
        <p:spPr>
          <a:xfrm>
            <a:off x="457200" y="1600200"/>
            <a:ext cx="8229600" cy="5049982"/>
          </a:xfrm>
        </p:spPr>
        <p:txBody>
          <a:bodyPr/>
          <a:lstStyle/>
          <a:p>
            <a:pPr eaLnBrk="1" hangingPunct="1"/>
            <a:r>
              <a:rPr lang="en-US" sz="2400" dirty="0" smtClean="0"/>
              <a:t>m-File functions</a:t>
            </a:r>
          </a:p>
          <a:p>
            <a:pPr lvl="1" eaLnBrk="1" hangingPunct="1">
              <a:buFont typeface="Wingdings" pitchFamily="2" charset="2"/>
              <a:buChar char="Ø"/>
            </a:pPr>
            <a:r>
              <a:rPr lang="en-US" sz="2200" dirty="0" smtClean="0"/>
              <a:t>It is convenient to have a separate file which can do a specific calculation. </a:t>
            </a:r>
          </a:p>
          <a:p>
            <a:pPr>
              <a:buFont typeface="Wingdings" pitchFamily="2" charset="2"/>
              <a:buNone/>
            </a:pPr>
            <a:r>
              <a:rPr lang="en-US" sz="1800" dirty="0" smtClean="0"/>
              <a:t>		</a:t>
            </a:r>
            <a:r>
              <a:rPr lang="en-US" sz="1600" dirty="0" smtClean="0"/>
              <a:t>function  [F]= </a:t>
            </a:r>
            <a:r>
              <a:rPr lang="en-US" sz="1600" dirty="0" err="1" smtClean="0"/>
              <a:t>eff</a:t>
            </a:r>
            <a:r>
              <a:rPr lang="en-US" sz="1600" dirty="0" smtClean="0"/>
              <a:t>(x)</a:t>
            </a:r>
          </a:p>
          <a:p>
            <a:pPr>
              <a:buFont typeface="Wingdings" pitchFamily="2" charset="2"/>
              <a:buNone/>
            </a:pPr>
            <a:r>
              <a:rPr lang="en-US" sz="1600" dirty="0" smtClean="0"/>
              <a:t>	         % Function to calculate values</a:t>
            </a:r>
          </a:p>
          <a:p>
            <a:pPr>
              <a:buFont typeface="Wingdings" pitchFamily="2" charset="2"/>
              <a:buNone/>
            </a:pPr>
            <a:r>
              <a:rPr lang="en-US" sz="1600" dirty="0" smtClean="0"/>
              <a:t>		% Input x</a:t>
            </a:r>
          </a:p>
          <a:p>
            <a:pPr>
              <a:buFont typeface="Wingdings" pitchFamily="2" charset="2"/>
              <a:buNone/>
            </a:pPr>
            <a:r>
              <a:rPr lang="en-US" sz="1600" dirty="0" smtClean="0"/>
              <a:t>		% Output F</a:t>
            </a:r>
          </a:p>
          <a:p>
            <a:pPr>
              <a:buFont typeface="Wingdings" pitchFamily="2" charset="2"/>
              <a:buNone/>
            </a:pPr>
            <a:r>
              <a:rPr lang="en-US" sz="1600" dirty="0" smtClean="0"/>
              <a:t>               for </a:t>
            </a:r>
            <a:r>
              <a:rPr lang="en-US" sz="1600" dirty="0" err="1" smtClean="0"/>
              <a:t>i</a:t>
            </a:r>
            <a:r>
              <a:rPr lang="en-US" sz="1600" dirty="0" smtClean="0"/>
              <a:t>=1:length(x)</a:t>
            </a:r>
          </a:p>
          <a:p>
            <a:pPr>
              <a:buFont typeface="Wingdings" pitchFamily="2" charset="2"/>
              <a:buNone/>
            </a:pPr>
            <a:r>
              <a:rPr lang="en-US" sz="1600" dirty="0" smtClean="0"/>
              <a:t>     	    	    if x(</a:t>
            </a:r>
            <a:r>
              <a:rPr lang="en-US" sz="1600" dirty="0" err="1" smtClean="0"/>
              <a:t>i</a:t>
            </a:r>
            <a:r>
              <a:rPr lang="en-US" sz="1600" dirty="0" smtClean="0"/>
              <a:t>)&lt;0.5</a:t>
            </a:r>
          </a:p>
          <a:p>
            <a:pPr>
              <a:buFont typeface="Wingdings" pitchFamily="2" charset="2"/>
              <a:buNone/>
            </a:pPr>
            <a:r>
              <a:rPr lang="en-US" sz="1600" dirty="0" smtClean="0"/>
              <a:t> 		        F(</a:t>
            </a:r>
            <a:r>
              <a:rPr lang="en-US" sz="1600" dirty="0" err="1" smtClean="0"/>
              <a:t>i</a:t>
            </a:r>
            <a:r>
              <a:rPr lang="en-US" sz="1600" dirty="0" smtClean="0"/>
              <a:t>)=x(</a:t>
            </a:r>
            <a:r>
              <a:rPr lang="en-US" sz="1600" dirty="0" err="1" smtClean="0"/>
              <a:t>i</a:t>
            </a:r>
            <a:r>
              <a:rPr lang="en-US" sz="1600" dirty="0" smtClean="0"/>
              <a:t>)^2;</a:t>
            </a:r>
          </a:p>
          <a:p>
            <a:pPr>
              <a:buFont typeface="Wingdings" pitchFamily="2" charset="2"/>
              <a:buNone/>
            </a:pPr>
            <a:r>
              <a:rPr lang="en-US" sz="1600" dirty="0" smtClean="0"/>
              <a:t>                   else</a:t>
            </a:r>
          </a:p>
          <a:p>
            <a:pPr>
              <a:buFont typeface="Wingdings" pitchFamily="2" charset="2"/>
              <a:buNone/>
            </a:pPr>
            <a:r>
              <a:rPr lang="en-US" sz="1600" dirty="0" smtClean="0"/>
              <a:t>                      F(</a:t>
            </a:r>
            <a:r>
              <a:rPr lang="en-US" sz="1600" dirty="0" err="1" smtClean="0"/>
              <a:t>i</a:t>
            </a:r>
            <a:r>
              <a:rPr lang="en-US" sz="1600" dirty="0" smtClean="0"/>
              <a:t>)=0.25;</a:t>
            </a:r>
          </a:p>
          <a:p>
            <a:pPr>
              <a:buFont typeface="Wingdings" pitchFamily="2" charset="2"/>
              <a:buNone/>
            </a:pPr>
            <a:r>
              <a:rPr lang="en-US" sz="1600" dirty="0" smtClean="0"/>
              <a:t>                   end</a:t>
            </a:r>
          </a:p>
          <a:p>
            <a:pPr>
              <a:buFont typeface="Wingdings" pitchFamily="2" charset="2"/>
              <a:buNone/>
            </a:pPr>
            <a:r>
              <a:rPr lang="en-US" sz="1600" dirty="0" smtClean="0"/>
              <a:t>               end</a:t>
            </a:r>
          </a:p>
          <a:p>
            <a:pPr lvl="1" eaLnBrk="1" hangingPunct="1">
              <a:lnSpc>
                <a:spcPts val="1200"/>
              </a:lnSpc>
              <a:buFontTx/>
              <a:buNone/>
            </a:pPr>
            <a:endParaRPr lang="en-US" sz="1800"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8" name="Rectangle 4"/>
          <p:cNvSpPr>
            <a:spLocks noGrp="1" noChangeArrowheads="1"/>
          </p:cNvSpPr>
          <p:nvPr>
            <p:ph type="title"/>
          </p:nvPr>
        </p:nvSpPr>
        <p:spPr>
          <a:xfrm>
            <a:off x="303213" y="0"/>
            <a:ext cx="6248400" cy="1143000"/>
          </a:xfrm>
        </p:spPr>
        <p:txBody>
          <a:bodyPr/>
          <a:lstStyle/>
          <a:p>
            <a:pPr algn="l" eaLnBrk="1" hangingPunct="1">
              <a:defRPr/>
            </a:pPr>
            <a:r>
              <a:rPr lang="en-US" smtClean="0"/>
              <a:t>Programming in MATLAB</a:t>
            </a:r>
          </a:p>
        </p:txBody>
      </p:sp>
      <p:sp>
        <p:nvSpPr>
          <p:cNvPr id="49155" name="Content Placeholder 2"/>
          <p:cNvSpPr>
            <a:spLocks noGrp="1"/>
          </p:cNvSpPr>
          <p:nvPr>
            <p:ph idx="1"/>
          </p:nvPr>
        </p:nvSpPr>
        <p:spPr/>
        <p:txBody>
          <a:bodyPr/>
          <a:lstStyle/>
          <a:p>
            <a:pPr eaLnBrk="1" hangingPunct="1"/>
            <a:r>
              <a:rPr lang="en-US" sz="2400" dirty="0" smtClean="0"/>
              <a:t>m-File functions</a:t>
            </a:r>
          </a:p>
          <a:p>
            <a:pPr lvl="1" eaLnBrk="1" hangingPunct="1">
              <a:buFont typeface="Wingdings" pitchFamily="2" charset="2"/>
              <a:buChar char="Ø"/>
            </a:pPr>
            <a:r>
              <a:rPr lang="en-US" sz="2000" dirty="0" smtClean="0"/>
              <a:t>To evaluate this function, a main program is needed. This main program provides input arguments</a:t>
            </a:r>
          </a:p>
          <a:p>
            <a:pPr lvl="1" eaLnBrk="1" hangingPunct="1">
              <a:buFont typeface="Wingdings" pitchFamily="2" charset="2"/>
              <a:buNone/>
            </a:pPr>
            <a:r>
              <a:rPr lang="en-US" sz="1800" dirty="0" smtClean="0"/>
              <a:t>   	</a:t>
            </a:r>
          </a:p>
          <a:p>
            <a:pPr lvl="1" eaLnBrk="1" hangingPunct="1">
              <a:buFont typeface="Wingdings" pitchFamily="2" charset="2"/>
              <a:buNone/>
            </a:pPr>
            <a:r>
              <a:rPr lang="en-US" sz="1800" dirty="0" smtClean="0"/>
              <a:t>    </a:t>
            </a:r>
            <a:r>
              <a:rPr lang="en-US" sz="2000" dirty="0" smtClean="0"/>
              <a:t>% Main program, use function: </a:t>
            </a:r>
            <a:r>
              <a:rPr lang="en-US" sz="2000" dirty="0" err="1" smtClean="0"/>
              <a:t>eff.m</a:t>
            </a:r>
            <a:r>
              <a:rPr lang="en-US" sz="2000" dirty="0" smtClean="0"/>
              <a:t> </a:t>
            </a:r>
          </a:p>
          <a:p>
            <a:pPr lvl="1">
              <a:buFontTx/>
              <a:buNone/>
            </a:pPr>
            <a:r>
              <a:rPr lang="en-US" sz="2000" dirty="0" smtClean="0"/>
              <a:t>	x=-1:0.01:1;</a:t>
            </a:r>
          </a:p>
          <a:p>
            <a:pPr lvl="1">
              <a:buFontTx/>
              <a:buNone/>
            </a:pPr>
            <a:r>
              <a:rPr lang="en-US" sz="2000" dirty="0" smtClean="0"/>
              <a:t>	plot(</a:t>
            </a:r>
            <a:r>
              <a:rPr lang="en-US" sz="2000" dirty="0" err="1" smtClean="0"/>
              <a:t>x,eff</a:t>
            </a:r>
            <a:r>
              <a:rPr lang="en-US" sz="2000" dirty="0" smtClean="0"/>
              <a:t>(x));</a:t>
            </a:r>
          </a:p>
          <a:p>
            <a:pPr>
              <a:buFont typeface="Wingdings" pitchFamily="2" charset="2"/>
              <a:buNone/>
            </a:pPr>
            <a:r>
              <a:rPr lang="en-US" sz="2000" dirty="0" smtClean="0">
                <a:solidFill>
                  <a:srgbClr val="335F89"/>
                </a:solidFill>
              </a:rPr>
              <a:t>	      grid </a:t>
            </a:r>
          </a:p>
          <a:p>
            <a:pPr>
              <a:buFont typeface="Wingdings" pitchFamily="2" charset="2"/>
              <a:buNone/>
            </a:pPr>
            <a:r>
              <a:rPr lang="en-US" sz="2000" dirty="0" smtClean="0">
                <a:solidFill>
                  <a:srgbClr val="335F89"/>
                </a:solidFill>
              </a:rPr>
              <a:t>          </a:t>
            </a:r>
            <a:r>
              <a:rPr lang="en-US" sz="2000" dirty="0" err="1" smtClean="0">
                <a:solidFill>
                  <a:srgbClr val="335F89"/>
                </a:solidFill>
              </a:rPr>
              <a:t>xlabel</a:t>
            </a:r>
            <a:r>
              <a:rPr lang="en-US" sz="2000" dirty="0" smtClean="0">
                <a:solidFill>
                  <a:srgbClr val="335F89"/>
                </a:solidFill>
              </a:rPr>
              <a:t>('x');</a:t>
            </a:r>
          </a:p>
          <a:p>
            <a:pPr>
              <a:buFont typeface="Wingdings" pitchFamily="2" charset="2"/>
              <a:buNone/>
            </a:pPr>
            <a:r>
              <a:rPr lang="en-US" sz="2000" dirty="0" smtClean="0">
                <a:solidFill>
                  <a:srgbClr val="335F89"/>
                </a:solidFill>
              </a:rPr>
              <a:t>	      </a:t>
            </a:r>
            <a:r>
              <a:rPr lang="en-US" sz="2000" dirty="0" err="1" smtClean="0">
                <a:solidFill>
                  <a:srgbClr val="335F89"/>
                </a:solidFill>
              </a:rPr>
              <a:t>ylabel</a:t>
            </a:r>
            <a:r>
              <a:rPr lang="en-US" sz="2000" dirty="0" smtClean="0">
                <a:solidFill>
                  <a:srgbClr val="335F89"/>
                </a:solidFill>
              </a:rPr>
              <a:t>('F');</a:t>
            </a:r>
          </a:p>
          <a:p>
            <a:pPr>
              <a:buFont typeface="Wingdings" pitchFamily="2" charset="2"/>
              <a:buNone/>
            </a:pPr>
            <a:r>
              <a:rPr lang="en-US" sz="2000" dirty="0" smtClean="0">
                <a:solidFill>
                  <a:srgbClr val="335F89"/>
                </a:solidFill>
              </a:rPr>
              <a:t>          title('The Piecewise Defined Function:');</a:t>
            </a:r>
          </a:p>
          <a:p>
            <a:endParaRPr lang="en-US" dirty="0" smtClean="0"/>
          </a:p>
          <a:p>
            <a:pPr lvl="1">
              <a:buFontTx/>
              <a:buNone/>
            </a:pPr>
            <a:endParaRPr lang="en-US" sz="2000" dirty="0" smtClean="0"/>
          </a:p>
          <a:p>
            <a:pPr lvl="1">
              <a:buFontTx/>
              <a:buNone/>
            </a:pPr>
            <a:r>
              <a:rPr lang="en-US" sz="1800" dirty="0" smtClean="0"/>
              <a:t>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8" name="Rectangle 4"/>
          <p:cNvSpPr>
            <a:spLocks noGrp="1" noChangeArrowheads="1"/>
          </p:cNvSpPr>
          <p:nvPr>
            <p:ph type="title" idx="4294967295"/>
          </p:nvPr>
        </p:nvSpPr>
        <p:spPr>
          <a:xfrm>
            <a:off x="303213" y="0"/>
            <a:ext cx="6248400" cy="1143000"/>
          </a:xfrm>
        </p:spPr>
        <p:txBody>
          <a:bodyPr/>
          <a:lstStyle/>
          <a:p>
            <a:pPr algn="l" eaLnBrk="1" hangingPunct="1">
              <a:defRPr/>
            </a:pPr>
            <a:r>
              <a:rPr lang="en-US" smtClean="0"/>
              <a:t>Programming in MATLAB</a:t>
            </a:r>
          </a:p>
        </p:txBody>
      </p:sp>
      <p:sp>
        <p:nvSpPr>
          <p:cNvPr id="50179" name="Content Placeholder 2"/>
          <p:cNvSpPr>
            <a:spLocks noGrp="1"/>
          </p:cNvSpPr>
          <p:nvPr>
            <p:ph idx="4294967295"/>
          </p:nvPr>
        </p:nvSpPr>
        <p:spPr>
          <a:xfrm>
            <a:off x="457200" y="1600200"/>
            <a:ext cx="8229600" cy="4864100"/>
          </a:xfrm>
        </p:spPr>
        <p:txBody>
          <a:bodyPr/>
          <a:lstStyle/>
          <a:p>
            <a:pPr eaLnBrk="1" hangingPunct="1"/>
            <a:r>
              <a:rPr lang="en-US" sz="2400" dirty="0" smtClean="0"/>
              <a:t>m-File functions</a:t>
            </a:r>
          </a:p>
          <a:p>
            <a:pPr lvl="1" eaLnBrk="1" hangingPunct="1">
              <a:buFont typeface="Wingdings" pitchFamily="2" charset="2"/>
              <a:buChar char="Ø"/>
            </a:pPr>
            <a:r>
              <a:rPr lang="en-US" sz="2200" dirty="0" smtClean="0"/>
              <a:t>Run the main file</a:t>
            </a:r>
          </a:p>
          <a:p>
            <a:pPr lvl="1" eaLnBrk="1" hangingPunct="1">
              <a:buFont typeface="Wingdings" pitchFamily="2" charset="2"/>
              <a:buNone/>
            </a:pPr>
            <a:endParaRPr lang="en-US" sz="2200" dirty="0" smtClean="0"/>
          </a:p>
          <a:p>
            <a:pPr lvl="1" eaLnBrk="1" hangingPunct="1">
              <a:lnSpc>
                <a:spcPts val="1200"/>
              </a:lnSpc>
              <a:buFontTx/>
              <a:buNone/>
            </a:pPr>
            <a:endParaRPr lang="en-US" sz="2200" dirty="0" smtClean="0"/>
          </a:p>
        </p:txBody>
      </p:sp>
      <p:pic>
        <p:nvPicPr>
          <p:cNvPr id="50180" name="Picture 6"/>
          <p:cNvPicPr>
            <a:picLocks noChangeAspect="1" noChangeArrowheads="1"/>
          </p:cNvPicPr>
          <p:nvPr/>
        </p:nvPicPr>
        <p:blipFill>
          <a:blip r:embed="rId3" cstate="print"/>
          <a:srcRect/>
          <a:stretch>
            <a:fillRect/>
          </a:stretch>
        </p:blipFill>
        <p:spPr bwMode="auto">
          <a:xfrm>
            <a:off x="1568450" y="2479675"/>
            <a:ext cx="5489575" cy="4117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8" name="Rectangle 4"/>
          <p:cNvSpPr>
            <a:spLocks noGrp="1" noChangeArrowheads="1"/>
          </p:cNvSpPr>
          <p:nvPr>
            <p:ph type="title"/>
          </p:nvPr>
        </p:nvSpPr>
        <p:spPr>
          <a:xfrm>
            <a:off x="303213" y="0"/>
            <a:ext cx="6248400" cy="1143000"/>
          </a:xfrm>
        </p:spPr>
        <p:txBody>
          <a:bodyPr/>
          <a:lstStyle/>
          <a:p>
            <a:pPr algn="l" eaLnBrk="1" hangingPunct="1">
              <a:defRPr/>
            </a:pPr>
            <a:r>
              <a:rPr lang="en-US" dirty="0" smtClean="0"/>
              <a:t>Programming in MATLAB</a:t>
            </a:r>
          </a:p>
        </p:txBody>
      </p:sp>
      <p:sp>
        <p:nvSpPr>
          <p:cNvPr id="44035" name="Content Placeholder 2"/>
          <p:cNvSpPr>
            <a:spLocks noGrp="1"/>
          </p:cNvSpPr>
          <p:nvPr>
            <p:ph idx="1"/>
          </p:nvPr>
        </p:nvSpPr>
        <p:spPr>
          <a:xfrm>
            <a:off x="162560" y="1740294"/>
            <a:ext cx="8783884" cy="4955146"/>
          </a:xfrm>
        </p:spPr>
        <p:txBody>
          <a:bodyPr numCol="1"/>
          <a:lstStyle/>
          <a:p>
            <a:pPr lvl="1" eaLnBrk="1" hangingPunct="1">
              <a:lnSpc>
                <a:spcPts val="1200"/>
              </a:lnSpc>
            </a:pPr>
            <a:r>
              <a:rPr lang="en-US" sz="2200" dirty="0" smtClean="0"/>
              <a:t>Download the data </a:t>
            </a:r>
            <a:r>
              <a:rPr lang="en-US" sz="2200" dirty="0" smtClean="0"/>
              <a:t>and programs</a:t>
            </a:r>
            <a:r>
              <a:rPr lang="en-US" sz="2200" dirty="0" smtClean="0"/>
              <a:t> </a:t>
            </a:r>
            <a:br>
              <a:rPr lang="en-US" sz="2200" dirty="0" smtClean="0"/>
            </a:br>
            <a:r>
              <a:rPr lang="en-US" sz="2200" dirty="0" smtClean="0"/>
              <a:t/>
            </a:r>
            <a:br>
              <a:rPr lang="en-US" sz="2200" dirty="0" smtClean="0"/>
            </a:br>
            <a:r>
              <a:rPr lang="en-US" sz="2200" dirty="0" smtClean="0"/>
              <a:t>(</a:t>
            </a:r>
            <a:r>
              <a:rPr lang="en-US" sz="2200" dirty="0" smtClean="0">
                <a:hlinkClick r:id="rId3"/>
              </a:rPr>
              <a:t>http://its2.unc.edu/divisions/rc/training/scientific</a:t>
            </a:r>
            <a:r>
              <a:rPr lang="en-US" sz="2200" dirty="0" smtClean="0">
                <a:hlinkClick r:id="rId3"/>
              </a:rPr>
              <a:t>/</a:t>
            </a:r>
            <a:r>
              <a:rPr lang="en-US" sz="2200" dirty="0" smtClean="0"/>
              <a:t> )</a:t>
            </a:r>
          </a:p>
          <a:p>
            <a:pPr lvl="1" eaLnBrk="1" hangingPunct="1">
              <a:lnSpc>
                <a:spcPts val="1200"/>
              </a:lnSpc>
            </a:pPr>
            <a:r>
              <a:rPr lang="en-US" sz="2200" dirty="0" smtClean="0"/>
              <a:t>Navigate </a:t>
            </a:r>
            <a:r>
              <a:rPr lang="en-US" sz="2200" dirty="0" smtClean="0"/>
              <a:t>to the appropriate directory</a:t>
            </a:r>
          </a:p>
          <a:p>
            <a:pPr lvl="1" eaLnBrk="1" hangingPunct="1">
              <a:lnSpc>
                <a:spcPts val="1200"/>
              </a:lnSpc>
            </a:pPr>
            <a:r>
              <a:rPr lang="en-US" sz="2200" dirty="0" smtClean="0"/>
              <a:t>Create a new file</a:t>
            </a:r>
          </a:p>
          <a:p>
            <a:pPr lvl="1" eaLnBrk="1" hangingPunct="1">
              <a:lnSpc>
                <a:spcPts val="1200"/>
              </a:lnSpc>
            </a:pPr>
            <a:r>
              <a:rPr lang="en-US" sz="2200" dirty="0" smtClean="0"/>
              <a:t>Check to make sure the names you want to save your file and</a:t>
            </a:r>
            <a:br>
              <a:rPr lang="en-US" sz="2200" dirty="0" smtClean="0"/>
            </a:br>
            <a:r>
              <a:rPr lang="en-US" sz="2200" dirty="0" smtClean="0"/>
              <a:t/>
            </a:r>
            <a:br>
              <a:rPr lang="en-US" sz="2200" dirty="0" smtClean="0"/>
            </a:br>
            <a:r>
              <a:rPr lang="en-US" sz="2200" dirty="0" smtClean="0"/>
              <a:t> function don’t already exist as MATLAB functions</a:t>
            </a:r>
          </a:p>
        </p:txBody>
      </p:sp>
      <p:sp>
        <p:nvSpPr>
          <p:cNvPr id="8" name="TextBox 7"/>
          <p:cNvSpPr txBox="1"/>
          <p:nvPr/>
        </p:nvSpPr>
        <p:spPr>
          <a:xfrm>
            <a:off x="457200" y="1300480"/>
            <a:ext cx="8229600" cy="369332"/>
          </a:xfrm>
          <a:prstGeom prst="rect">
            <a:avLst/>
          </a:prstGeom>
          <a:noFill/>
        </p:spPr>
        <p:txBody>
          <a:bodyPr wrap="square" rtlCol="0">
            <a:spAutoFit/>
          </a:bodyPr>
          <a:lstStyle/>
          <a:p>
            <a:pPr eaLnBrk="1" hangingPunct="1"/>
            <a:r>
              <a:rPr lang="en-US" b="1" dirty="0" smtClean="0"/>
              <a:t>Create a program!</a:t>
            </a:r>
          </a:p>
        </p:txBody>
      </p:sp>
      <p:pic>
        <p:nvPicPr>
          <p:cNvPr id="7" name="Picture 6" descr="Picture 4.png"/>
          <p:cNvPicPr>
            <a:picLocks noChangeAspect="1"/>
          </p:cNvPicPr>
          <p:nvPr/>
        </p:nvPicPr>
        <p:blipFill>
          <a:blip r:embed="rId4"/>
          <a:srcRect l="650" b="13470"/>
          <a:stretch>
            <a:fillRect/>
          </a:stretch>
        </p:blipFill>
        <p:spPr>
          <a:xfrm>
            <a:off x="268111" y="3627082"/>
            <a:ext cx="8621887" cy="2849914"/>
          </a:xfrm>
          <a:prstGeom prst="rect">
            <a:avLst/>
          </a:prstGeom>
        </p:spPr>
      </p:pic>
      <p:sp>
        <p:nvSpPr>
          <p:cNvPr id="9" name="Rectangle 8"/>
          <p:cNvSpPr/>
          <p:nvPr/>
        </p:nvSpPr>
        <p:spPr>
          <a:xfrm>
            <a:off x="2638778" y="3833138"/>
            <a:ext cx="6096000" cy="329636"/>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85701" y="4288080"/>
            <a:ext cx="1705187" cy="382693"/>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2424289" y="5453093"/>
            <a:ext cx="6014155" cy="1066235"/>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197556" y="3725331"/>
            <a:ext cx="268112" cy="382693"/>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8" name="Rectangle 4"/>
          <p:cNvSpPr>
            <a:spLocks noGrp="1" noChangeArrowheads="1"/>
          </p:cNvSpPr>
          <p:nvPr>
            <p:ph type="title"/>
          </p:nvPr>
        </p:nvSpPr>
        <p:spPr>
          <a:xfrm>
            <a:off x="303213" y="0"/>
            <a:ext cx="6248400" cy="1143000"/>
          </a:xfrm>
        </p:spPr>
        <p:txBody>
          <a:bodyPr/>
          <a:lstStyle/>
          <a:p>
            <a:pPr algn="l" eaLnBrk="1" hangingPunct="1">
              <a:defRPr/>
            </a:pPr>
            <a:r>
              <a:rPr lang="en-US" dirty="0" smtClean="0"/>
              <a:t>Programming in MATLAB</a:t>
            </a:r>
          </a:p>
        </p:txBody>
      </p:sp>
      <p:sp>
        <p:nvSpPr>
          <p:cNvPr id="44035" name="Content Placeholder 2"/>
          <p:cNvSpPr>
            <a:spLocks noGrp="1"/>
          </p:cNvSpPr>
          <p:nvPr>
            <p:ph idx="1"/>
          </p:nvPr>
        </p:nvSpPr>
        <p:spPr>
          <a:xfrm>
            <a:off x="132080" y="1902854"/>
            <a:ext cx="9144000" cy="4955146"/>
          </a:xfrm>
        </p:spPr>
        <p:txBody>
          <a:bodyPr numCol="2"/>
          <a:lstStyle/>
          <a:p>
            <a:pPr lvl="1" eaLnBrk="1" hangingPunct="1">
              <a:buFontTx/>
              <a:buNone/>
            </a:pPr>
            <a:r>
              <a:rPr lang="en-US" sz="1600" dirty="0" smtClean="0"/>
              <a:t>%%MATLAB program to plot and convert soil temp</a:t>
            </a:r>
          </a:p>
          <a:p>
            <a:pPr lvl="1" eaLnBrk="1" hangingPunct="1">
              <a:buFontTx/>
              <a:buNone/>
            </a:pPr>
            <a:r>
              <a:rPr lang="en-US" sz="1600" dirty="0" smtClean="0"/>
              <a:t>close all;</a:t>
            </a:r>
          </a:p>
          <a:p>
            <a:pPr lvl="1" eaLnBrk="1" hangingPunct="1">
              <a:buFontTx/>
              <a:buNone/>
            </a:pPr>
            <a:r>
              <a:rPr lang="en-US" sz="1600" dirty="0" smtClean="0"/>
              <a:t>clear all;</a:t>
            </a:r>
          </a:p>
          <a:p>
            <a:pPr lvl="1" eaLnBrk="1" hangingPunct="1">
              <a:buFontTx/>
              <a:buNone/>
            </a:pPr>
            <a:r>
              <a:rPr lang="en-US" sz="1600" dirty="0" err="1" smtClean="0"/>
              <a:t>clc</a:t>
            </a:r>
            <a:r>
              <a:rPr lang="en-US" sz="1600" dirty="0" smtClean="0"/>
              <a:t>;</a:t>
            </a:r>
          </a:p>
          <a:p>
            <a:pPr lvl="1" eaLnBrk="1" hangingPunct="1">
              <a:buFontTx/>
              <a:buNone/>
            </a:pPr>
            <a:r>
              <a:rPr lang="en-US" sz="1600" dirty="0" smtClean="0"/>
              <a:t>load </a:t>
            </a:r>
            <a:r>
              <a:rPr lang="en-US" sz="1600" dirty="0" err="1" smtClean="0"/>
              <a:t>soilData.mat</a:t>
            </a:r>
            <a:r>
              <a:rPr lang="en-US" sz="1600" dirty="0" smtClean="0"/>
              <a:t>;</a:t>
            </a:r>
          </a:p>
          <a:p>
            <a:pPr lvl="1" eaLnBrk="1" hangingPunct="1">
              <a:buFontTx/>
              <a:buNone/>
            </a:pPr>
            <a:r>
              <a:rPr lang="en-US" sz="1600" dirty="0" smtClean="0"/>
              <a:t>%assign the variables</a:t>
            </a:r>
          </a:p>
          <a:p>
            <a:pPr lvl="1" eaLnBrk="1" hangingPunct="1">
              <a:buFontTx/>
              <a:buNone/>
            </a:pPr>
            <a:r>
              <a:rPr lang="en-US" sz="1600" dirty="0" err="1" smtClean="0"/>
              <a:t>Tc</a:t>
            </a:r>
            <a:r>
              <a:rPr lang="en-US" sz="1600" dirty="0" smtClean="0"/>
              <a:t>=soilData(:,1);</a:t>
            </a:r>
          </a:p>
          <a:p>
            <a:pPr lvl="1" eaLnBrk="1" hangingPunct="1">
              <a:buFontTx/>
              <a:buNone/>
            </a:pPr>
            <a:r>
              <a:rPr lang="en-US" sz="1600" dirty="0" smtClean="0"/>
              <a:t>moist=soilData(:,2);</a:t>
            </a:r>
          </a:p>
          <a:p>
            <a:pPr lvl="1" eaLnBrk="1" hangingPunct="1">
              <a:buFontTx/>
              <a:buNone/>
            </a:pPr>
            <a:r>
              <a:rPr lang="en-US" sz="1600" dirty="0" smtClean="0"/>
              <a:t>%create time variable</a:t>
            </a:r>
          </a:p>
          <a:p>
            <a:pPr lvl="1" eaLnBrk="1" hangingPunct="1">
              <a:buFontTx/>
              <a:buNone/>
            </a:pPr>
            <a:r>
              <a:rPr lang="en-US" sz="1600" dirty="0" smtClean="0"/>
              <a:t>time=(1:1:24)';</a:t>
            </a:r>
          </a:p>
          <a:p>
            <a:pPr lvl="1" eaLnBrk="1" hangingPunct="1">
              <a:buFontTx/>
              <a:buNone/>
            </a:pPr>
            <a:r>
              <a:rPr lang="en-US" sz="1600" dirty="0" smtClean="0"/>
              <a:t>%convert the soil temperature from Celsius to Fahrenheit using a function</a:t>
            </a:r>
          </a:p>
          <a:p>
            <a:pPr lvl="1" eaLnBrk="1" hangingPunct="1">
              <a:buFontTx/>
              <a:buNone/>
            </a:pPr>
            <a:r>
              <a:rPr lang="en-US" sz="1600" dirty="0" err="1" smtClean="0"/>
              <a:t>Tf</a:t>
            </a:r>
            <a:r>
              <a:rPr lang="en-US" sz="1600" dirty="0" smtClean="0"/>
              <a:t>=c2f(Tc);</a:t>
            </a:r>
          </a:p>
          <a:p>
            <a:pPr lvl="1" eaLnBrk="1" hangingPunct="1">
              <a:buFontTx/>
              <a:buNone/>
            </a:pPr>
            <a:r>
              <a:rPr lang="en-US" sz="1600" dirty="0" smtClean="0"/>
              <a:t>%plot the data</a:t>
            </a:r>
          </a:p>
          <a:p>
            <a:pPr lvl="1" eaLnBrk="1" hangingPunct="1">
              <a:buFontTx/>
              <a:buNone/>
            </a:pPr>
            <a:r>
              <a:rPr lang="en-US" sz="1600" dirty="0" smtClean="0"/>
              <a:t>close all;</a:t>
            </a:r>
          </a:p>
          <a:p>
            <a:pPr lvl="1" eaLnBrk="1" hangingPunct="1">
              <a:buFontTx/>
              <a:buNone/>
            </a:pPr>
            <a:r>
              <a:rPr lang="en-US" sz="1600" dirty="0" smtClean="0"/>
              <a:t>figure;</a:t>
            </a:r>
          </a:p>
          <a:p>
            <a:pPr lvl="1" eaLnBrk="1" hangingPunct="1">
              <a:buFontTx/>
              <a:buNone/>
            </a:pPr>
            <a:r>
              <a:rPr lang="en-US" sz="1600" dirty="0" err="1" smtClean="0"/>
              <a:t>plot(time,Tf,'k',time,moist,'b</a:t>
            </a:r>
            <a:r>
              <a:rPr lang="en-US" sz="1600" dirty="0" smtClean="0"/>
              <a:t>.');</a:t>
            </a:r>
          </a:p>
          <a:p>
            <a:pPr lvl="1" eaLnBrk="1" hangingPunct="1">
              <a:buFontTx/>
              <a:buNone/>
            </a:pPr>
            <a:r>
              <a:rPr lang="en-US" sz="1600" dirty="0" err="1" smtClean="0"/>
              <a:t>title('Soil</a:t>
            </a:r>
            <a:r>
              <a:rPr lang="en-US" sz="1600" dirty="0" smtClean="0"/>
              <a:t> Temperature and Moisture in North Carolina');</a:t>
            </a:r>
          </a:p>
          <a:p>
            <a:pPr lvl="1" eaLnBrk="1" hangingPunct="1">
              <a:buFontTx/>
              <a:buNone/>
            </a:pPr>
            <a:r>
              <a:rPr lang="en-US" sz="1600" dirty="0" err="1" smtClean="0"/>
              <a:t>xlabel('Time</a:t>
            </a:r>
            <a:r>
              <a:rPr lang="en-US" sz="1600" dirty="0" smtClean="0"/>
              <a:t> (hrs of a day)');</a:t>
            </a:r>
          </a:p>
          <a:p>
            <a:pPr lvl="1" eaLnBrk="1" hangingPunct="1">
              <a:buFontTx/>
              <a:buNone/>
            </a:pPr>
            <a:r>
              <a:rPr lang="en-US" sz="1600" dirty="0" err="1" smtClean="0"/>
              <a:t>ylabel('Degrees</a:t>
            </a:r>
            <a:r>
              <a:rPr lang="en-US" sz="1600" dirty="0" smtClean="0"/>
              <a:t> </a:t>
            </a:r>
            <a:r>
              <a:rPr lang="en-US" sz="1600" dirty="0" err="1" smtClean="0"/>
              <a:t>Farenheit</a:t>
            </a:r>
            <a:r>
              <a:rPr lang="en-US" sz="1600" dirty="0" smtClean="0"/>
              <a:t>, % Moisture Content');</a:t>
            </a:r>
          </a:p>
          <a:p>
            <a:pPr lvl="1" eaLnBrk="1" hangingPunct="1">
              <a:buFontTx/>
              <a:buNone/>
            </a:pPr>
            <a:r>
              <a:rPr lang="en-US" sz="1600" dirty="0" err="1" smtClean="0"/>
              <a:t>legend('Temperature','Moisture</a:t>
            </a:r>
            <a:r>
              <a:rPr lang="en-US" sz="1600" dirty="0" smtClean="0"/>
              <a:t>');</a:t>
            </a:r>
          </a:p>
          <a:p>
            <a:pPr lvl="1" eaLnBrk="1" hangingPunct="1">
              <a:buFontTx/>
              <a:buNone/>
            </a:pPr>
            <a:r>
              <a:rPr lang="en-US" sz="1600" dirty="0" smtClean="0"/>
              <a:t>%save the plots and the data </a:t>
            </a:r>
          </a:p>
          <a:p>
            <a:pPr lvl="1" eaLnBrk="1" hangingPunct="1">
              <a:buFontTx/>
              <a:buNone/>
            </a:pPr>
            <a:r>
              <a:rPr lang="en-US" sz="1600" dirty="0" err="1" smtClean="0"/>
              <a:t>h</a:t>
            </a:r>
            <a:r>
              <a:rPr lang="en-US" sz="1600" dirty="0" smtClean="0"/>
              <a:t>=figure(1);</a:t>
            </a:r>
          </a:p>
          <a:p>
            <a:pPr lvl="1" eaLnBrk="1" hangingPunct="1">
              <a:buFontTx/>
              <a:buNone/>
            </a:pPr>
            <a:r>
              <a:rPr lang="en-US" sz="1600" dirty="0" err="1" smtClean="0"/>
              <a:t>saveas(h,'soilPlot','jpg</a:t>
            </a:r>
            <a:r>
              <a:rPr lang="en-US" sz="1600" dirty="0" smtClean="0"/>
              <a:t>');</a:t>
            </a:r>
          </a:p>
          <a:p>
            <a:pPr lvl="1" eaLnBrk="1" hangingPunct="1">
              <a:buFontTx/>
              <a:buNone/>
            </a:pPr>
            <a:r>
              <a:rPr lang="en-US" sz="1600" dirty="0" err="1" smtClean="0"/>
              <a:t>saveas(h,'soilPlot','fig');save</a:t>
            </a:r>
            <a:r>
              <a:rPr lang="en-US" sz="1600" dirty="0" smtClean="0"/>
              <a:t> </a:t>
            </a:r>
            <a:r>
              <a:rPr lang="en-US" sz="1600" dirty="0" err="1" smtClean="0"/>
              <a:t>testData.mat</a:t>
            </a:r>
            <a:r>
              <a:rPr lang="en-US" sz="1600" dirty="0" smtClean="0"/>
              <a:t> </a:t>
            </a:r>
            <a:r>
              <a:rPr lang="en-US" sz="1600" dirty="0" err="1" smtClean="0"/>
              <a:t>Tc</a:t>
            </a:r>
            <a:r>
              <a:rPr lang="en-US" sz="1600" dirty="0" smtClean="0"/>
              <a:t> </a:t>
            </a:r>
            <a:r>
              <a:rPr lang="en-US" sz="1600" dirty="0" err="1" smtClean="0"/>
              <a:t>Tf</a:t>
            </a:r>
            <a:r>
              <a:rPr lang="en-US" sz="1600" dirty="0" smtClean="0"/>
              <a:t> moist time;</a:t>
            </a:r>
          </a:p>
          <a:p>
            <a:pPr lvl="1" eaLnBrk="1" hangingPunct="1">
              <a:buFontTx/>
              <a:buNone/>
            </a:pPr>
            <a:endParaRPr lang="en-US" sz="1700" dirty="0" smtClean="0"/>
          </a:p>
          <a:p>
            <a:pPr lvl="1" eaLnBrk="1" hangingPunct="1">
              <a:lnSpc>
                <a:spcPts val="1200"/>
              </a:lnSpc>
              <a:buFontTx/>
              <a:buNone/>
            </a:pPr>
            <a:endParaRPr lang="en-US" sz="2200" dirty="0" smtClean="0"/>
          </a:p>
        </p:txBody>
      </p:sp>
      <p:sp>
        <p:nvSpPr>
          <p:cNvPr id="8" name="TextBox 7"/>
          <p:cNvSpPr txBox="1"/>
          <p:nvPr/>
        </p:nvSpPr>
        <p:spPr>
          <a:xfrm>
            <a:off x="71120" y="1493520"/>
            <a:ext cx="8229600" cy="369332"/>
          </a:xfrm>
          <a:prstGeom prst="rect">
            <a:avLst/>
          </a:prstGeom>
          <a:noFill/>
        </p:spPr>
        <p:txBody>
          <a:bodyPr wrap="square" rtlCol="0">
            <a:spAutoFit/>
          </a:bodyPr>
          <a:lstStyle/>
          <a:p>
            <a:pPr eaLnBrk="1" hangingPunct="1"/>
            <a:r>
              <a:rPr lang="en-US" b="1" dirty="0" smtClean="0"/>
              <a:t>Create a MATLAB program and function! (program shown in 2 columns)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8" name="Rectangle 4"/>
          <p:cNvSpPr>
            <a:spLocks noGrp="1" noChangeArrowheads="1"/>
          </p:cNvSpPr>
          <p:nvPr>
            <p:ph type="title"/>
          </p:nvPr>
        </p:nvSpPr>
        <p:spPr>
          <a:xfrm>
            <a:off x="303213" y="0"/>
            <a:ext cx="6248400" cy="1143000"/>
          </a:xfrm>
        </p:spPr>
        <p:txBody>
          <a:bodyPr/>
          <a:lstStyle/>
          <a:p>
            <a:pPr algn="l" eaLnBrk="1" hangingPunct="1">
              <a:defRPr/>
            </a:pPr>
            <a:r>
              <a:rPr lang="en-US" dirty="0" smtClean="0"/>
              <a:t>Programming in MATLAB</a:t>
            </a:r>
          </a:p>
        </p:txBody>
      </p:sp>
      <p:sp>
        <p:nvSpPr>
          <p:cNvPr id="44035" name="Content Placeholder 2"/>
          <p:cNvSpPr>
            <a:spLocks noGrp="1"/>
          </p:cNvSpPr>
          <p:nvPr>
            <p:ph idx="1"/>
          </p:nvPr>
        </p:nvSpPr>
        <p:spPr>
          <a:xfrm>
            <a:off x="132080" y="1902854"/>
            <a:ext cx="9144000" cy="4955146"/>
          </a:xfrm>
        </p:spPr>
        <p:txBody>
          <a:bodyPr numCol="1"/>
          <a:lstStyle/>
          <a:p>
            <a:pPr lvl="1" eaLnBrk="1" hangingPunct="1">
              <a:buFontTx/>
              <a:buNone/>
            </a:pPr>
            <a:r>
              <a:rPr lang="en-US" sz="1600" dirty="0" smtClean="0"/>
              <a:t>%converts </a:t>
            </a:r>
            <a:r>
              <a:rPr lang="en-US" sz="1600" dirty="0" err="1" smtClean="0"/>
              <a:t>celcius</a:t>
            </a:r>
            <a:r>
              <a:rPr lang="en-US" sz="1600" dirty="0" smtClean="0"/>
              <a:t> to </a:t>
            </a:r>
            <a:r>
              <a:rPr lang="en-US" sz="1600" dirty="0" err="1" smtClean="0"/>
              <a:t>farenheit</a:t>
            </a:r>
            <a:r>
              <a:rPr lang="en-US" sz="1600" dirty="0" smtClean="0"/>
              <a:t> </a:t>
            </a:r>
          </a:p>
          <a:p>
            <a:pPr lvl="1" eaLnBrk="1" hangingPunct="1">
              <a:buFontTx/>
              <a:buNone/>
            </a:pPr>
            <a:r>
              <a:rPr lang="en-US" sz="1600" dirty="0" smtClean="0"/>
              <a:t>%</a:t>
            </a:r>
            <a:r>
              <a:rPr lang="en-US" sz="1600" dirty="0" err="1" smtClean="0"/>
              <a:t>Tc</a:t>
            </a:r>
            <a:r>
              <a:rPr lang="en-US" sz="1600" dirty="0" smtClean="0"/>
              <a:t> = temperature in degrees Celsius, </a:t>
            </a:r>
            <a:r>
              <a:rPr lang="en-US" sz="1600" dirty="0" err="1" smtClean="0"/>
              <a:t>Tf</a:t>
            </a:r>
            <a:r>
              <a:rPr lang="en-US" sz="1600" dirty="0" smtClean="0"/>
              <a:t> = temperature in degrees Fahrenheit </a:t>
            </a:r>
          </a:p>
          <a:p>
            <a:pPr lvl="1" eaLnBrk="1" hangingPunct="1">
              <a:buFontTx/>
              <a:buNone/>
            </a:pPr>
            <a:r>
              <a:rPr lang="en-US" sz="1600" dirty="0" smtClean="0"/>
              <a:t>function [</a:t>
            </a:r>
            <a:r>
              <a:rPr lang="en-US" sz="1600" dirty="0" err="1" smtClean="0"/>
              <a:t>Tf</a:t>
            </a:r>
            <a:r>
              <a:rPr lang="en-US" sz="1600" dirty="0" smtClean="0"/>
              <a:t>]=c2f(Tc)</a:t>
            </a:r>
          </a:p>
          <a:p>
            <a:pPr lvl="1" eaLnBrk="1" hangingPunct="1">
              <a:buFontTx/>
              <a:buNone/>
            </a:pPr>
            <a:r>
              <a:rPr lang="en-US" sz="1600" dirty="0" smtClean="0"/>
              <a:t>	</a:t>
            </a:r>
            <a:r>
              <a:rPr lang="en-US" sz="1600" dirty="0" err="1" smtClean="0"/>
              <a:t>Tf</a:t>
            </a:r>
            <a:r>
              <a:rPr lang="en-US" sz="1600" dirty="0" smtClean="0"/>
              <a:t> = (9/5).*Tc+32;	 </a:t>
            </a:r>
          </a:p>
          <a:p>
            <a:pPr lvl="1" eaLnBrk="1" hangingPunct="1">
              <a:buFontTx/>
              <a:buNone/>
            </a:pPr>
            <a:r>
              <a:rPr lang="en-US" sz="1600" dirty="0" smtClean="0"/>
              <a:t>end</a:t>
            </a:r>
            <a:endParaRPr lang="en-US" sz="1700" dirty="0" smtClean="0"/>
          </a:p>
          <a:p>
            <a:pPr lvl="1" eaLnBrk="1" hangingPunct="1">
              <a:lnSpc>
                <a:spcPts val="1200"/>
              </a:lnSpc>
              <a:buFontTx/>
              <a:buNone/>
            </a:pPr>
            <a:endParaRPr lang="en-US" sz="2200" dirty="0" smtClean="0"/>
          </a:p>
        </p:txBody>
      </p:sp>
      <p:sp>
        <p:nvSpPr>
          <p:cNvPr id="8" name="TextBox 7"/>
          <p:cNvSpPr txBox="1"/>
          <p:nvPr/>
        </p:nvSpPr>
        <p:spPr>
          <a:xfrm>
            <a:off x="71120" y="1493520"/>
            <a:ext cx="8229600" cy="369332"/>
          </a:xfrm>
          <a:prstGeom prst="rect">
            <a:avLst/>
          </a:prstGeom>
          <a:noFill/>
        </p:spPr>
        <p:txBody>
          <a:bodyPr wrap="square" rtlCol="0">
            <a:spAutoFit/>
          </a:bodyPr>
          <a:lstStyle/>
          <a:p>
            <a:pPr eaLnBrk="1" hangingPunct="1"/>
            <a:r>
              <a:rPr lang="en-US" b="1" dirty="0" smtClean="0"/>
              <a:t>Create a MATLAB function!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 name="Picture 10" descr="Picture 5.png"/>
          <p:cNvPicPr>
            <a:picLocks noChangeAspect="1"/>
          </p:cNvPicPr>
          <p:nvPr/>
        </p:nvPicPr>
        <p:blipFill>
          <a:blip r:embed="rId3"/>
          <a:stretch>
            <a:fillRect/>
          </a:stretch>
        </p:blipFill>
        <p:spPr>
          <a:xfrm>
            <a:off x="184149" y="3189113"/>
            <a:ext cx="8775701" cy="2667000"/>
          </a:xfrm>
          <a:prstGeom prst="rect">
            <a:avLst/>
          </a:prstGeom>
        </p:spPr>
      </p:pic>
      <p:sp>
        <p:nvSpPr>
          <p:cNvPr id="47108" name="Rectangle 4"/>
          <p:cNvSpPr>
            <a:spLocks noGrp="1" noChangeArrowheads="1"/>
          </p:cNvSpPr>
          <p:nvPr>
            <p:ph type="title"/>
          </p:nvPr>
        </p:nvSpPr>
        <p:spPr>
          <a:xfrm>
            <a:off x="303213" y="0"/>
            <a:ext cx="6248400" cy="1143000"/>
          </a:xfrm>
        </p:spPr>
        <p:txBody>
          <a:bodyPr/>
          <a:lstStyle/>
          <a:p>
            <a:pPr algn="l" eaLnBrk="1" hangingPunct="1">
              <a:defRPr/>
            </a:pPr>
            <a:r>
              <a:rPr lang="en-US" dirty="0" smtClean="0"/>
              <a:t>Programming in MATLAB</a:t>
            </a:r>
          </a:p>
        </p:txBody>
      </p:sp>
      <p:sp>
        <p:nvSpPr>
          <p:cNvPr id="44035" name="Content Placeholder 2"/>
          <p:cNvSpPr>
            <a:spLocks noGrp="1"/>
          </p:cNvSpPr>
          <p:nvPr>
            <p:ph idx="1"/>
          </p:nvPr>
        </p:nvSpPr>
        <p:spPr>
          <a:xfrm>
            <a:off x="180058" y="1902854"/>
            <a:ext cx="8783884" cy="4955146"/>
          </a:xfrm>
        </p:spPr>
        <p:txBody>
          <a:bodyPr numCol="1"/>
          <a:lstStyle/>
          <a:p>
            <a:pPr lvl="1" eaLnBrk="1" hangingPunct="1">
              <a:lnSpc>
                <a:spcPts val="1200"/>
              </a:lnSpc>
            </a:pPr>
            <a:r>
              <a:rPr lang="en-US" sz="2200" dirty="0" smtClean="0"/>
              <a:t>Press type </a:t>
            </a:r>
            <a:r>
              <a:rPr lang="en-US" sz="2200" dirty="0" err="1" smtClean="0"/>
              <a:t>MATLABplotSoilData</a:t>
            </a:r>
            <a:r>
              <a:rPr lang="en-US" sz="2200" dirty="0" smtClean="0"/>
              <a:t> in the command</a:t>
            </a:r>
            <a:br>
              <a:rPr lang="en-US" sz="2200" dirty="0" smtClean="0"/>
            </a:br>
            <a:r>
              <a:rPr lang="en-US" sz="2200" dirty="0" smtClean="0"/>
              <a:t/>
            </a:r>
            <a:br>
              <a:rPr lang="en-US" sz="2200" dirty="0" smtClean="0"/>
            </a:br>
            <a:r>
              <a:rPr lang="en-US" sz="2200" dirty="0" smtClean="0"/>
              <a:t> window or press Run! </a:t>
            </a:r>
          </a:p>
        </p:txBody>
      </p:sp>
      <p:sp>
        <p:nvSpPr>
          <p:cNvPr id="8" name="TextBox 7"/>
          <p:cNvSpPr txBox="1"/>
          <p:nvPr/>
        </p:nvSpPr>
        <p:spPr>
          <a:xfrm>
            <a:off x="457200" y="1300480"/>
            <a:ext cx="8229600" cy="369332"/>
          </a:xfrm>
          <a:prstGeom prst="rect">
            <a:avLst/>
          </a:prstGeom>
          <a:noFill/>
        </p:spPr>
        <p:txBody>
          <a:bodyPr wrap="square" rtlCol="0">
            <a:spAutoFit/>
          </a:bodyPr>
          <a:lstStyle/>
          <a:p>
            <a:pPr eaLnBrk="1" hangingPunct="1"/>
            <a:r>
              <a:rPr lang="en-US" b="1" dirty="0" smtClean="0"/>
              <a:t>Run the program!</a:t>
            </a:r>
          </a:p>
        </p:txBody>
      </p:sp>
      <p:sp>
        <p:nvSpPr>
          <p:cNvPr id="9" name="Rectangle 8"/>
          <p:cNvSpPr/>
          <p:nvPr/>
        </p:nvSpPr>
        <p:spPr>
          <a:xfrm>
            <a:off x="4826000" y="3494476"/>
            <a:ext cx="2342444" cy="371970"/>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39701" y="5177086"/>
            <a:ext cx="2636521" cy="382693"/>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4840111" y="3508589"/>
            <a:ext cx="395111" cy="357858"/>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a:endCxn id="12" idx="1"/>
          </p:cNvCxnSpPr>
          <p:nvPr/>
        </p:nvCxnSpPr>
        <p:spPr>
          <a:xfrm rot="16200000" flipH="1">
            <a:off x="3567852" y="2415259"/>
            <a:ext cx="1274518" cy="1270000"/>
          </a:xfrm>
          <a:prstGeom prst="line">
            <a:avLst/>
          </a:prstGeom>
          <a:ln>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5400000">
            <a:off x="1954391" y="3478392"/>
            <a:ext cx="2695220" cy="536220"/>
          </a:xfrm>
          <a:prstGeom prst="line">
            <a:avLst/>
          </a:prstGeom>
          <a:ln>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4797778" y="2568222"/>
            <a:ext cx="4120444" cy="369332"/>
          </a:xfrm>
          <a:prstGeom prst="rect">
            <a:avLst/>
          </a:prstGeom>
          <a:noFill/>
        </p:spPr>
        <p:txBody>
          <a:bodyPr wrap="square" rtlCol="0">
            <a:spAutoFit/>
          </a:bodyPr>
          <a:lstStyle/>
          <a:p>
            <a:r>
              <a:rPr lang="en-US" dirty="0" smtClean="0"/>
              <a:t>Can be used to debug your program </a:t>
            </a:r>
            <a:endParaRPr lang="en-US" dirty="0"/>
          </a:p>
        </p:txBody>
      </p:sp>
      <p:cxnSp>
        <p:nvCxnSpPr>
          <p:cNvPr id="20" name="Straight Connector 19"/>
          <p:cNvCxnSpPr/>
          <p:nvPr/>
        </p:nvCxnSpPr>
        <p:spPr>
          <a:xfrm rot="10800000" flipV="1">
            <a:off x="6702780" y="2892780"/>
            <a:ext cx="733776" cy="592668"/>
          </a:xfrm>
          <a:prstGeom prst="line">
            <a:avLst/>
          </a:prstGeom>
          <a:ln>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8" name="Rectangle 4"/>
          <p:cNvSpPr>
            <a:spLocks noGrp="1" noChangeArrowheads="1"/>
          </p:cNvSpPr>
          <p:nvPr>
            <p:ph type="title"/>
          </p:nvPr>
        </p:nvSpPr>
        <p:spPr>
          <a:xfrm>
            <a:off x="303213" y="0"/>
            <a:ext cx="6248400" cy="1143000"/>
          </a:xfrm>
        </p:spPr>
        <p:txBody>
          <a:bodyPr/>
          <a:lstStyle/>
          <a:p>
            <a:pPr algn="l" eaLnBrk="1" hangingPunct="1">
              <a:defRPr/>
            </a:pPr>
            <a:r>
              <a:rPr lang="en-US" dirty="0" smtClean="0"/>
              <a:t>Programming in MATLAB</a:t>
            </a:r>
          </a:p>
        </p:txBody>
      </p:sp>
      <p:sp>
        <p:nvSpPr>
          <p:cNvPr id="44035" name="Content Placeholder 2"/>
          <p:cNvSpPr>
            <a:spLocks noGrp="1"/>
          </p:cNvSpPr>
          <p:nvPr>
            <p:ph idx="1"/>
          </p:nvPr>
        </p:nvSpPr>
        <p:spPr>
          <a:xfrm>
            <a:off x="132080" y="1902854"/>
            <a:ext cx="9144000" cy="4955146"/>
          </a:xfrm>
        </p:spPr>
        <p:txBody>
          <a:bodyPr numCol="1"/>
          <a:lstStyle/>
          <a:p>
            <a:pPr lvl="1" eaLnBrk="1" hangingPunct="1">
              <a:lnSpc>
                <a:spcPts val="1200"/>
              </a:lnSpc>
            </a:pPr>
            <a:endParaRPr lang="en-US" sz="2200" dirty="0" smtClean="0"/>
          </a:p>
          <a:p>
            <a:pPr lvl="1" eaLnBrk="1" hangingPunct="1">
              <a:lnSpc>
                <a:spcPts val="1200"/>
              </a:lnSpc>
            </a:pPr>
            <a:r>
              <a:rPr lang="en-US" sz="2200" dirty="0" err="1" smtClean="0"/>
              <a:t>Soilplot.jpg</a:t>
            </a:r>
            <a:r>
              <a:rPr lang="en-US" sz="2200" dirty="0" smtClean="0"/>
              <a:t> (jpg file- portable and transferable)</a:t>
            </a:r>
          </a:p>
          <a:p>
            <a:pPr lvl="1" eaLnBrk="1" hangingPunct="1">
              <a:lnSpc>
                <a:spcPts val="1200"/>
              </a:lnSpc>
            </a:pPr>
            <a:r>
              <a:rPr lang="en-US" sz="2200" dirty="0" err="1" smtClean="0"/>
              <a:t>Soilpot.fig</a:t>
            </a:r>
            <a:r>
              <a:rPr lang="en-US" sz="2200" dirty="0" smtClean="0"/>
              <a:t> MATLAB figure file, you can edit this at a later time!</a:t>
            </a:r>
          </a:p>
        </p:txBody>
      </p:sp>
      <p:sp>
        <p:nvSpPr>
          <p:cNvPr id="8" name="TextBox 7"/>
          <p:cNvSpPr txBox="1"/>
          <p:nvPr/>
        </p:nvSpPr>
        <p:spPr>
          <a:xfrm>
            <a:off x="71120" y="1493520"/>
            <a:ext cx="8229600" cy="369332"/>
          </a:xfrm>
          <a:prstGeom prst="rect">
            <a:avLst/>
          </a:prstGeom>
          <a:noFill/>
        </p:spPr>
        <p:txBody>
          <a:bodyPr wrap="square" rtlCol="0">
            <a:spAutoFit/>
          </a:bodyPr>
          <a:lstStyle/>
          <a:p>
            <a:pPr eaLnBrk="1" hangingPunct="1"/>
            <a:r>
              <a:rPr lang="en-US" b="1" dirty="0" smtClean="0"/>
              <a:t>Results! </a:t>
            </a:r>
          </a:p>
        </p:txBody>
      </p:sp>
      <p:pic>
        <p:nvPicPr>
          <p:cNvPr id="5" name="Picture 4" descr="soilPlot.jpg"/>
          <p:cNvPicPr>
            <a:picLocks noChangeAspect="1"/>
          </p:cNvPicPr>
          <p:nvPr/>
        </p:nvPicPr>
        <p:blipFill>
          <a:blip r:embed="rId3"/>
          <a:stretch>
            <a:fillRect/>
          </a:stretch>
        </p:blipFill>
        <p:spPr>
          <a:xfrm>
            <a:off x="1838960" y="2915920"/>
            <a:ext cx="5242560" cy="3931920"/>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MATLAB on the computer Cluster</a:t>
            </a:r>
            <a:endParaRPr lang="en-US" dirty="0"/>
          </a:p>
        </p:txBody>
      </p:sp>
      <p:sp>
        <p:nvSpPr>
          <p:cNvPr id="3" name="Content Placeholder 2"/>
          <p:cNvSpPr>
            <a:spLocks noGrp="1"/>
          </p:cNvSpPr>
          <p:nvPr>
            <p:ph idx="1"/>
          </p:nvPr>
        </p:nvSpPr>
        <p:spPr>
          <a:xfrm>
            <a:off x="457200" y="1270219"/>
            <a:ext cx="8229600" cy="4525963"/>
          </a:xfrm>
        </p:spPr>
        <p:txBody>
          <a:bodyPr/>
          <a:lstStyle/>
          <a:p>
            <a:r>
              <a:rPr lang="en-US" sz="2200" dirty="0" smtClean="0"/>
              <a:t>What?? </a:t>
            </a:r>
          </a:p>
          <a:p>
            <a:pPr lvl="1"/>
            <a:r>
              <a:rPr lang="en-US" sz="2200" dirty="0" smtClean="0"/>
              <a:t>UNC provides researchers and graduate students with access to extremely powerful computers to use for their research. </a:t>
            </a:r>
          </a:p>
          <a:p>
            <a:pPr lvl="1"/>
            <a:r>
              <a:rPr lang="en-US" sz="2200" dirty="0" smtClean="0"/>
              <a:t>Kure is a Linux based computing system with &gt;1,800 core processors</a:t>
            </a:r>
          </a:p>
          <a:p>
            <a:r>
              <a:rPr lang="en-US" sz="2200" dirty="0" smtClean="0"/>
              <a:t>Why??</a:t>
            </a:r>
          </a:p>
          <a:p>
            <a:pPr lvl="1"/>
            <a:r>
              <a:rPr lang="en-US" sz="2200" dirty="0" smtClean="0"/>
              <a:t>The cluster is an extremely fast and efficient way to run LARGE MATLAB programs (no “Out of Memory” errors!)</a:t>
            </a:r>
          </a:p>
          <a:p>
            <a:pPr lvl="1"/>
            <a:r>
              <a:rPr lang="en-US" sz="2200" dirty="0" smtClean="0"/>
              <a:t>You can get more done! Your programs run on the cluster which frees your computer for writing and debugging other programs!!!</a:t>
            </a:r>
          </a:p>
          <a:p>
            <a:r>
              <a:rPr lang="en-US" sz="2200" dirty="0" smtClean="0"/>
              <a:t>Where and When??</a:t>
            </a:r>
          </a:p>
          <a:p>
            <a:pPr lvl="1"/>
            <a:r>
              <a:rPr lang="en-US" sz="2200" dirty="0" smtClean="0"/>
              <a:t>The cluster is available 24/7 and you can run programs remotely from anywhere with an internet connection!</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MATLAB on the computer Cluster</a:t>
            </a:r>
            <a:endParaRPr lang="en-US" dirty="0"/>
          </a:p>
        </p:txBody>
      </p:sp>
      <p:sp>
        <p:nvSpPr>
          <p:cNvPr id="3" name="Content Placeholder 2"/>
          <p:cNvSpPr>
            <a:spLocks noGrp="1"/>
          </p:cNvSpPr>
          <p:nvPr>
            <p:ph idx="1"/>
          </p:nvPr>
        </p:nvSpPr>
        <p:spPr>
          <a:xfrm>
            <a:off x="457200" y="1354885"/>
            <a:ext cx="8229600" cy="4525963"/>
          </a:xfrm>
        </p:spPr>
        <p:txBody>
          <a:bodyPr/>
          <a:lstStyle/>
          <a:p>
            <a:r>
              <a:rPr lang="en-US" dirty="0" smtClean="0"/>
              <a:t>HOW?? Overview of how to use the computer cluster</a:t>
            </a:r>
          </a:p>
          <a:p>
            <a:pPr lvl="1"/>
            <a:r>
              <a:rPr lang="en-US" dirty="0" smtClean="0"/>
              <a:t>1. Get an account</a:t>
            </a:r>
          </a:p>
          <a:p>
            <a:pPr lvl="1"/>
            <a:r>
              <a:rPr lang="en-US" dirty="0" smtClean="0"/>
              <a:t>2. Log into the cluster using and transfer your files using a SSH client</a:t>
            </a:r>
          </a:p>
          <a:p>
            <a:pPr lvl="1"/>
            <a:r>
              <a:rPr lang="en-US" dirty="0" smtClean="0"/>
              <a:t>3. Navigate to the location where your file is stored </a:t>
            </a:r>
          </a:p>
          <a:p>
            <a:pPr lvl="1"/>
            <a:r>
              <a:rPr lang="en-US" dirty="0" smtClean="0"/>
              <a:t>4. Type </a:t>
            </a:r>
            <a:r>
              <a:rPr lang="en-US" dirty="0" err="1" smtClean="0"/>
              <a:t>bmatlab</a:t>
            </a:r>
            <a:r>
              <a:rPr lang="en-US" dirty="0" smtClean="0"/>
              <a:t> &lt;</a:t>
            </a:r>
            <a:r>
              <a:rPr lang="en-US" dirty="0" err="1" smtClean="0"/>
              <a:t>myprogram.m</a:t>
            </a:r>
            <a:r>
              <a:rPr lang="en-US" dirty="0" smtClean="0"/>
              <a:t>&gt;</a:t>
            </a:r>
          </a:p>
          <a:p>
            <a:pPr lvl="1"/>
            <a:r>
              <a:rPr lang="en-US" dirty="0" smtClean="0"/>
              <a:t>5. You will receive an email from LSF stating the outcome of  your job</a:t>
            </a:r>
          </a:p>
          <a:p>
            <a:pPr lvl="2"/>
            <a:endParaRPr lang="en-US" dirty="0" smtClean="0"/>
          </a:p>
          <a:p>
            <a:pPr lvl="1"/>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606403" y="247025"/>
            <a:ext cx="7772400" cy="873437"/>
          </a:xfrm>
        </p:spPr>
        <p:txBody>
          <a:bodyPr/>
          <a:lstStyle/>
          <a:p>
            <a:pPr algn="ctr"/>
            <a:r>
              <a:rPr lang="en-US" dirty="0" smtClean="0">
                <a:solidFill>
                  <a:srgbClr val="FFC000"/>
                </a:solidFill>
              </a:rPr>
              <a:t>Getting Started</a:t>
            </a:r>
            <a:endParaRPr lang="en-US" dirty="0">
              <a:solidFill>
                <a:srgbClr val="FFC000"/>
              </a:solidFill>
            </a:endParaRPr>
          </a:p>
        </p:txBody>
      </p:sp>
      <p:sp>
        <p:nvSpPr>
          <p:cNvPr id="5" name="Subtitle 4"/>
          <p:cNvSpPr>
            <a:spLocks noGrp="1"/>
          </p:cNvSpPr>
          <p:nvPr>
            <p:ph type="body" idx="1"/>
          </p:nvPr>
        </p:nvSpPr>
        <p:spPr/>
        <p:txBody>
          <a:bodyPr/>
          <a:lstStyle/>
          <a:p>
            <a:r>
              <a:rPr lang="en-US" dirty="0" smtClean="0"/>
              <a:t> </a:t>
            </a:r>
            <a:endParaRPr lang="en-US" dirty="0"/>
          </a:p>
        </p:txBody>
      </p:sp>
      <p:pic>
        <p:nvPicPr>
          <p:cNvPr id="125954" name="Picture 2" descr="D:\reed\matlab\kpcrw2006---starting-line-146~s600x600.jpg"/>
          <p:cNvPicPr>
            <a:picLocks noChangeAspect="1" noChangeArrowheads="1"/>
          </p:cNvPicPr>
          <p:nvPr/>
        </p:nvPicPr>
        <p:blipFill>
          <a:blip r:embed="rId2" cstate="print"/>
          <a:srcRect/>
          <a:stretch>
            <a:fillRect/>
          </a:stretch>
        </p:blipFill>
        <p:spPr bwMode="auto">
          <a:xfrm>
            <a:off x="1070056" y="1815921"/>
            <a:ext cx="6823088" cy="4525982"/>
          </a:xfrm>
          <a:prstGeom prst="rect">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MATLAB on the computer Cluster</a:t>
            </a:r>
            <a:endParaRPr lang="en-US" dirty="0"/>
          </a:p>
        </p:txBody>
      </p:sp>
      <p:sp>
        <p:nvSpPr>
          <p:cNvPr id="3" name="Content Placeholder 2"/>
          <p:cNvSpPr>
            <a:spLocks noGrp="1"/>
          </p:cNvSpPr>
          <p:nvPr>
            <p:ph idx="1"/>
          </p:nvPr>
        </p:nvSpPr>
        <p:spPr>
          <a:xfrm>
            <a:off x="173177" y="1600200"/>
            <a:ext cx="8840944" cy="4525963"/>
          </a:xfrm>
        </p:spPr>
        <p:txBody>
          <a:bodyPr/>
          <a:lstStyle/>
          <a:p>
            <a:r>
              <a:rPr lang="en-US" sz="2200" dirty="0" smtClean="0"/>
              <a:t>Overview of how to use the computer cluster</a:t>
            </a:r>
          </a:p>
          <a:p>
            <a:pPr lvl="1"/>
            <a:r>
              <a:rPr lang="en-US" sz="2200" dirty="0" smtClean="0"/>
              <a:t>A detailed explanation including screenshots are on the next slides</a:t>
            </a:r>
          </a:p>
          <a:p>
            <a:pPr lvl="1"/>
            <a:r>
              <a:rPr lang="en-US" sz="2200" dirty="0" smtClean="0"/>
              <a:t>It would be helpful to take the following courses:</a:t>
            </a:r>
          </a:p>
          <a:p>
            <a:pPr lvl="2"/>
            <a:r>
              <a:rPr lang="en-US" sz="2200" dirty="0" smtClean="0"/>
              <a:t>Getting Started on Kure</a:t>
            </a:r>
          </a:p>
          <a:p>
            <a:pPr lvl="2"/>
            <a:r>
              <a:rPr lang="en-US" sz="2200" dirty="0" smtClean="0"/>
              <a:t>Introduction to Linux</a:t>
            </a:r>
          </a:p>
          <a:p>
            <a:pPr lvl="1"/>
            <a:r>
              <a:rPr lang="en-US" sz="2200" dirty="0" smtClean="0"/>
              <a:t>For presentations &amp; help documents, visit:</a:t>
            </a:r>
          </a:p>
          <a:p>
            <a:pPr lvl="2"/>
            <a:r>
              <a:rPr lang="en-US" sz="2200" dirty="0" smtClean="0"/>
              <a:t>Presentations: </a:t>
            </a:r>
            <a:r>
              <a:rPr lang="en-US" sz="2200" dirty="0" smtClean="0">
                <a:hlinkClick r:id="rId2"/>
              </a:rPr>
              <a:t>http://help.unc.edu/CCM3_015682</a:t>
            </a:r>
            <a:endParaRPr lang="en-US" sz="2200" dirty="0" smtClean="0"/>
          </a:p>
          <a:p>
            <a:pPr lvl="2"/>
            <a:r>
              <a:rPr lang="en-US" sz="2200" dirty="0" smtClean="0"/>
              <a:t>Help documents:  </a:t>
            </a:r>
            <a:r>
              <a:rPr lang="en-US" sz="2200" dirty="0" smtClean="0">
                <a:hlinkClick r:id="rId3"/>
              </a:rPr>
              <a:t>http://its2.unc.edu/divisions/rc/training/scientific/</a:t>
            </a:r>
            <a:r>
              <a:rPr lang="en-US" sz="2200" dirty="0" smtClean="0"/>
              <a:t> </a:t>
            </a:r>
          </a:p>
          <a:p>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MATLAB on the computer Cluster</a:t>
            </a:r>
            <a:endParaRPr lang="en-US" dirty="0"/>
          </a:p>
        </p:txBody>
      </p:sp>
      <p:sp>
        <p:nvSpPr>
          <p:cNvPr id="3" name="Content Placeholder 2"/>
          <p:cNvSpPr>
            <a:spLocks noGrp="1"/>
          </p:cNvSpPr>
          <p:nvPr>
            <p:ph idx="1"/>
          </p:nvPr>
        </p:nvSpPr>
        <p:spPr>
          <a:xfrm>
            <a:off x="0" y="1600200"/>
            <a:ext cx="9144000" cy="4525963"/>
          </a:xfrm>
        </p:spPr>
        <p:txBody>
          <a:bodyPr/>
          <a:lstStyle/>
          <a:p>
            <a:r>
              <a:rPr lang="en-US" sz="2200" dirty="0" smtClean="0"/>
              <a:t>Step 1: Either take the Introduction to Kure class or review the Introduction to Kure PowerPoint presentation to learn about the cluster! </a:t>
            </a:r>
          </a:p>
          <a:p>
            <a:pPr marL="800100" lvl="3" indent="-342900">
              <a:buFont typeface="Wingdings" pitchFamily="2" charset="2"/>
              <a:buChar char="§"/>
            </a:pPr>
            <a:r>
              <a:rPr lang="en-US" sz="1800" dirty="0" smtClean="0"/>
              <a:t>Class: </a:t>
            </a:r>
            <a:r>
              <a:rPr lang="en-US" sz="1800" dirty="0" smtClean="0">
                <a:hlinkClick r:id="rId2"/>
              </a:rPr>
              <a:t>http://its.unc.edu/TeachingAndLearning/learnit/index.htm</a:t>
            </a:r>
            <a:r>
              <a:rPr lang="en-US" sz="1800" dirty="0" smtClean="0"/>
              <a:t> (click on ITS Workshop sit for current offerings link)</a:t>
            </a:r>
          </a:p>
          <a:p>
            <a:pPr marL="800100" lvl="3" indent="-342900">
              <a:buFont typeface="Wingdings" pitchFamily="2" charset="2"/>
              <a:buChar char="§"/>
            </a:pPr>
            <a:r>
              <a:rPr lang="en-US" sz="1800" dirty="0" smtClean="0"/>
              <a:t>Presentations: </a:t>
            </a:r>
            <a:r>
              <a:rPr lang="en-US" sz="1800" dirty="0" smtClean="0">
                <a:hlinkClick r:id="rId3"/>
              </a:rPr>
              <a:t>http://help.unc.edu/CCM3_015682</a:t>
            </a:r>
            <a:endParaRPr lang="en-US" sz="1800" dirty="0" smtClean="0"/>
          </a:p>
          <a:p>
            <a:pPr marL="800100" lvl="3" indent="-342900">
              <a:buFont typeface="Wingdings" pitchFamily="2" charset="2"/>
              <a:buChar char="§"/>
            </a:pPr>
            <a:endParaRPr lang="en-US" sz="1800" dirty="0" smtClean="0"/>
          </a:p>
          <a:p>
            <a:pPr marL="800100" lvl="3" indent="-342900">
              <a:buFont typeface="Wingdings" pitchFamily="2" charset="2"/>
              <a:buChar char="§"/>
            </a:pPr>
            <a:r>
              <a:rPr lang="en-US" sz="1800" i="1" dirty="0" smtClean="0"/>
              <a:t>You may also want to either take the Linux class or at least review the Linux class notes as well! This presentation does provide basic Linux commands, however the class may make you feel more comfortable using the Linux cluster</a:t>
            </a:r>
          </a:p>
          <a:p>
            <a:endParaRPr lang="en-US" sz="2200" dirty="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MATLAB on the computer Cluster</a:t>
            </a:r>
            <a:endParaRPr lang="en-US" dirty="0"/>
          </a:p>
        </p:txBody>
      </p:sp>
      <p:sp>
        <p:nvSpPr>
          <p:cNvPr id="3" name="Content Placeholder 2"/>
          <p:cNvSpPr>
            <a:spLocks noGrp="1"/>
          </p:cNvSpPr>
          <p:nvPr>
            <p:ph idx="1"/>
          </p:nvPr>
        </p:nvSpPr>
        <p:spPr>
          <a:xfrm>
            <a:off x="0" y="1600200"/>
            <a:ext cx="9144000" cy="4525963"/>
          </a:xfrm>
        </p:spPr>
        <p:txBody>
          <a:bodyPr/>
          <a:lstStyle/>
          <a:p>
            <a:r>
              <a:rPr lang="en-US" sz="2200" dirty="0" smtClean="0"/>
              <a:t>Step 2: Request an account on Kure  </a:t>
            </a:r>
          </a:p>
          <a:p>
            <a:pPr lvl="1"/>
            <a:r>
              <a:rPr lang="en-US" sz="2000" dirty="0" smtClean="0"/>
              <a:t>Go to: </a:t>
            </a:r>
            <a:r>
              <a:rPr lang="en-US" sz="2000" dirty="0" smtClean="0">
                <a:hlinkClick r:id="rId2"/>
              </a:rPr>
              <a:t>http://help.unc.edu/CCM3_015682</a:t>
            </a:r>
            <a:r>
              <a:rPr lang="en-US" sz="2000" dirty="0" smtClean="0"/>
              <a:t> and follow the instructions under Getting an account OR </a:t>
            </a:r>
          </a:p>
          <a:p>
            <a:pPr lvl="1"/>
            <a:r>
              <a:rPr lang="en-US" sz="2000" dirty="0" smtClean="0"/>
              <a:t>Visit the </a:t>
            </a:r>
            <a:r>
              <a:rPr lang="en-US" sz="2000" dirty="0" smtClean="0">
                <a:hlinkClick r:id="rId3"/>
              </a:rPr>
              <a:t>Onyen Services</a:t>
            </a:r>
            <a:r>
              <a:rPr lang="en-US" sz="2000" dirty="0" smtClean="0"/>
              <a:t> page, click on the </a:t>
            </a:r>
            <a:r>
              <a:rPr lang="en-US" sz="2000" b="1" dirty="0" smtClean="0"/>
              <a:t>Subscribe to Services</a:t>
            </a:r>
            <a:r>
              <a:rPr lang="en-US" sz="2000" dirty="0" smtClean="0"/>
              <a:t> button and select </a:t>
            </a:r>
            <a:r>
              <a:rPr lang="en-US" sz="2000" b="1" dirty="0" smtClean="0"/>
              <a:t>Kure Cluster</a:t>
            </a:r>
            <a:r>
              <a:rPr lang="en-US" sz="2000" dirty="0" smtClean="0"/>
              <a:t>.</a:t>
            </a:r>
          </a:p>
          <a:p>
            <a:pPr lvl="1"/>
            <a:r>
              <a:rPr lang="en-US" sz="2000" dirty="0" smtClean="0"/>
              <a:t>Or send an email to </a:t>
            </a:r>
            <a:r>
              <a:rPr lang="en-US" sz="2000" dirty="0" smtClean="0">
                <a:hlinkClick r:id="rId4"/>
              </a:rPr>
              <a:t>research@unc.edu</a:t>
            </a:r>
            <a:r>
              <a:rPr lang="en-US" sz="2000" dirty="0" smtClean="0"/>
              <a:t> requesting an account on Kure. Please include the following information in your request:</a:t>
            </a:r>
          </a:p>
          <a:p>
            <a:pPr lvl="3"/>
            <a:r>
              <a:rPr lang="en-US" sz="1500" dirty="0" err="1" smtClean="0"/>
              <a:t>Onyen</a:t>
            </a:r>
            <a:endParaRPr lang="en-US" sz="1500" dirty="0" smtClean="0"/>
          </a:p>
          <a:p>
            <a:pPr lvl="3"/>
            <a:r>
              <a:rPr lang="en-US" sz="1500" dirty="0" smtClean="0"/>
              <a:t>Your “@</a:t>
            </a:r>
            <a:r>
              <a:rPr lang="en-US" sz="1500" dirty="0" err="1" smtClean="0"/>
              <a:t>email.unc.edu</a:t>
            </a:r>
            <a:r>
              <a:rPr lang="en-US" sz="1500" dirty="0" smtClean="0"/>
              <a:t>” email address</a:t>
            </a:r>
          </a:p>
          <a:p>
            <a:pPr lvl="3"/>
            <a:r>
              <a:rPr lang="en-US" sz="1500" dirty="0" smtClean="0"/>
              <a:t>Full name</a:t>
            </a:r>
          </a:p>
          <a:p>
            <a:pPr lvl="3"/>
            <a:r>
              <a:rPr lang="en-US" sz="1500" dirty="0" smtClean="0"/>
              <a:t>Campus address</a:t>
            </a:r>
          </a:p>
          <a:p>
            <a:pPr lvl="3"/>
            <a:r>
              <a:rPr lang="en-US" sz="1500" dirty="0" smtClean="0"/>
              <a:t>Campus phone number (if any) and number where you can be reached while running jobs</a:t>
            </a:r>
          </a:p>
          <a:p>
            <a:pPr lvl="3"/>
            <a:r>
              <a:rPr lang="en-US" sz="1500" dirty="0" smtClean="0"/>
              <a:t>Department you are affiliated with (the one relevant to the work you will do on Kure)</a:t>
            </a:r>
          </a:p>
          <a:p>
            <a:pPr lvl="3"/>
            <a:r>
              <a:rPr lang="en-US" sz="1500" dirty="0" smtClean="0"/>
              <a:t>Faculty sponsor’s (PI) name (and </a:t>
            </a:r>
            <a:r>
              <a:rPr lang="en-US" sz="1500" dirty="0" err="1" smtClean="0"/>
              <a:t>onyen</a:t>
            </a:r>
            <a:r>
              <a:rPr lang="en-US" sz="1500" dirty="0" smtClean="0"/>
              <a:t> if known) if you are not a faculty member</a:t>
            </a:r>
          </a:p>
          <a:p>
            <a:pPr lvl="3"/>
            <a:r>
              <a:rPr lang="en-US" sz="1500" dirty="0" smtClean="0"/>
              <a:t>A description of the work you expect to do on Kure</a:t>
            </a: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Step 3: Download the SSH and VPN clients: </a:t>
            </a:r>
          </a:p>
          <a:p>
            <a:pPr lvl="1"/>
            <a:r>
              <a:rPr lang="en-US" dirty="0" smtClean="0"/>
              <a:t>Go to: </a:t>
            </a:r>
            <a:r>
              <a:rPr lang="en-US" dirty="0" smtClean="0">
                <a:hlinkClick r:id="rId2"/>
              </a:rPr>
              <a:t>http://help.unc.edu/2502t</a:t>
            </a:r>
            <a:r>
              <a:rPr lang="en-US" dirty="0" smtClean="0"/>
              <a:t> </a:t>
            </a:r>
          </a:p>
          <a:p>
            <a:pPr lvl="1"/>
            <a:r>
              <a:rPr lang="en-US" dirty="0" smtClean="0"/>
              <a:t>Under the paragraph “How do I obtain and install the VPN”, click the appropriate software for your machine </a:t>
            </a:r>
          </a:p>
          <a:p>
            <a:pPr lvl="1"/>
            <a:r>
              <a:rPr lang="en-US" dirty="0" smtClean="0"/>
              <a:t>Download and install the software</a:t>
            </a:r>
            <a:endParaRPr lang="en-US" dirty="0"/>
          </a:p>
        </p:txBody>
      </p:sp>
      <p:sp>
        <p:nvSpPr>
          <p:cNvPr id="4" name="Title 1"/>
          <p:cNvSpPr>
            <a:spLocks noGrp="1"/>
          </p:cNvSpPr>
          <p:nvPr>
            <p:ph type="title"/>
          </p:nvPr>
        </p:nvSpPr>
        <p:spPr/>
        <p:txBody>
          <a:bodyPr/>
          <a:lstStyle/>
          <a:p>
            <a:r>
              <a:rPr lang="en-US" dirty="0" smtClean="0"/>
              <a:t>Using MATLAB on the computer Cluster</a:t>
            </a: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97000"/>
            <a:ext cx="4785360" cy="4770120"/>
          </a:xfrm>
        </p:spPr>
        <p:txBody>
          <a:bodyPr/>
          <a:lstStyle/>
          <a:p>
            <a:r>
              <a:rPr lang="en-US" sz="2250" dirty="0" smtClean="0"/>
              <a:t>Step 4: Transfer your files for use on the cluster!</a:t>
            </a:r>
          </a:p>
          <a:p>
            <a:pPr lvl="1"/>
            <a:r>
              <a:rPr lang="en-US" sz="2000" dirty="0" smtClean="0"/>
              <a:t>Open the SSH Secure File Transfer Client</a:t>
            </a:r>
          </a:p>
          <a:p>
            <a:pPr lvl="1"/>
            <a:r>
              <a:rPr lang="en-US" sz="2000" dirty="0" smtClean="0"/>
              <a:t>Click Quick Connect!</a:t>
            </a:r>
          </a:p>
          <a:p>
            <a:pPr lvl="1"/>
            <a:r>
              <a:rPr lang="en-US" sz="2000" dirty="0" smtClean="0"/>
              <a:t>Navigate to the files you want to transfer from your computer to the cluster (programs &amp; data!) </a:t>
            </a:r>
          </a:p>
          <a:p>
            <a:pPr lvl="1"/>
            <a:r>
              <a:rPr lang="en-US" sz="2000" dirty="0" smtClean="0"/>
              <a:t>Navigate to your folder on the space by typing in: /</a:t>
            </a:r>
            <a:r>
              <a:rPr lang="en-US" sz="2000" dirty="0" err="1" smtClean="0"/>
              <a:t>largefs/onyen</a:t>
            </a:r>
            <a:r>
              <a:rPr lang="en-US" sz="2000" dirty="0" smtClean="0"/>
              <a:t>/ and then pressing Add (Add saves this location)</a:t>
            </a:r>
          </a:p>
          <a:p>
            <a:pPr lvl="1"/>
            <a:r>
              <a:rPr lang="en-US" sz="2000" dirty="0" smtClean="0"/>
              <a:t>Transfer the files you want to the appropriate folder by dragging and dropping </a:t>
            </a:r>
            <a:r>
              <a:rPr lang="en-US" sz="2000" b="1" dirty="0" smtClean="0"/>
              <a:t>(make sure you have transferred all appropriate files and data!)</a:t>
            </a:r>
          </a:p>
        </p:txBody>
      </p:sp>
      <p:pic>
        <p:nvPicPr>
          <p:cNvPr id="4" name="Picture 3" descr="Picture 1.png"/>
          <p:cNvPicPr>
            <a:picLocks noChangeAspect="1"/>
          </p:cNvPicPr>
          <p:nvPr/>
        </p:nvPicPr>
        <p:blipFill>
          <a:blip r:embed="rId2"/>
          <a:srcRect r="1064" b="25089"/>
          <a:stretch>
            <a:fillRect/>
          </a:stretch>
        </p:blipFill>
        <p:spPr>
          <a:xfrm>
            <a:off x="4920754" y="1982167"/>
            <a:ext cx="4223245" cy="2508554"/>
          </a:xfrm>
          <a:prstGeom prst="rect">
            <a:avLst/>
          </a:prstGeom>
        </p:spPr>
      </p:pic>
      <p:sp>
        <p:nvSpPr>
          <p:cNvPr id="5" name="Rectangle 4"/>
          <p:cNvSpPr/>
          <p:nvPr/>
        </p:nvSpPr>
        <p:spPr>
          <a:xfrm>
            <a:off x="5008880" y="2479040"/>
            <a:ext cx="690880" cy="162560"/>
          </a:xfrm>
          <a:prstGeom prst="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V="1">
            <a:off x="3241040" y="2540000"/>
            <a:ext cx="1783080" cy="457200"/>
          </a:xfrm>
          <a:prstGeom prst="line">
            <a:avLst/>
          </a:prstGeom>
          <a:ln>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title"/>
          </p:nvPr>
        </p:nvSpPr>
        <p:spPr/>
        <p:txBody>
          <a:bodyPr/>
          <a:lstStyle/>
          <a:p>
            <a:r>
              <a:rPr lang="en-US" dirty="0" smtClean="0"/>
              <a:t>Using MATLAB on the computer Cluster</a:t>
            </a:r>
            <a:endParaRPr lang="en-US" dirty="0"/>
          </a:p>
        </p:txBody>
      </p:sp>
      <p:sp>
        <p:nvSpPr>
          <p:cNvPr id="14" name="Rectangle 13"/>
          <p:cNvSpPr/>
          <p:nvPr/>
        </p:nvSpPr>
        <p:spPr>
          <a:xfrm>
            <a:off x="4856480" y="2804160"/>
            <a:ext cx="2225040" cy="1107440"/>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p:nvCxnSpPr>
        <p:spPr>
          <a:xfrm flipV="1">
            <a:off x="4328160" y="3698240"/>
            <a:ext cx="500380" cy="254000"/>
          </a:xfrm>
          <a:prstGeom prst="line">
            <a:avLst/>
          </a:prstGeom>
          <a:ln>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8158480" y="2580640"/>
            <a:ext cx="802640" cy="264160"/>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7162800" y="2804160"/>
            <a:ext cx="1808480" cy="1046480"/>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Straight Connector 22"/>
          <p:cNvCxnSpPr>
            <a:endCxn id="22" idx="2"/>
          </p:cNvCxnSpPr>
          <p:nvPr/>
        </p:nvCxnSpPr>
        <p:spPr>
          <a:xfrm flipV="1">
            <a:off x="4734560" y="3850640"/>
            <a:ext cx="3332480" cy="2164080"/>
          </a:xfrm>
          <a:prstGeom prst="line">
            <a:avLst/>
          </a:prstGeom>
          <a:ln>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a:endCxn id="18" idx="1"/>
          </p:cNvCxnSpPr>
          <p:nvPr/>
        </p:nvCxnSpPr>
        <p:spPr>
          <a:xfrm flipV="1">
            <a:off x="4328160" y="2712720"/>
            <a:ext cx="3830320" cy="2011680"/>
          </a:xfrm>
          <a:prstGeom prst="line">
            <a:avLst/>
          </a:prstGeom>
          <a:ln>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 name="Picture 29" descr="Picture 3.png"/>
          <p:cNvPicPr>
            <a:picLocks noChangeAspect="1"/>
          </p:cNvPicPr>
          <p:nvPr/>
        </p:nvPicPr>
        <p:blipFill>
          <a:blip r:embed="rId2"/>
          <a:stretch>
            <a:fillRect/>
          </a:stretch>
        </p:blipFill>
        <p:spPr>
          <a:xfrm>
            <a:off x="5938203" y="5186156"/>
            <a:ext cx="2738437" cy="1356884"/>
          </a:xfrm>
          <a:prstGeom prst="rect">
            <a:avLst/>
          </a:prstGeom>
        </p:spPr>
      </p:pic>
      <p:pic>
        <p:nvPicPr>
          <p:cNvPr id="20" name="Picture 19" descr="Picture 2.png"/>
          <p:cNvPicPr>
            <a:picLocks noChangeAspect="1"/>
          </p:cNvPicPr>
          <p:nvPr/>
        </p:nvPicPr>
        <p:blipFill>
          <a:blip r:embed="rId3"/>
          <a:stretch>
            <a:fillRect/>
          </a:stretch>
        </p:blipFill>
        <p:spPr>
          <a:xfrm>
            <a:off x="5425440" y="2827929"/>
            <a:ext cx="3200400" cy="1202141"/>
          </a:xfrm>
          <a:prstGeom prst="rect">
            <a:avLst/>
          </a:prstGeom>
        </p:spPr>
      </p:pic>
      <p:pic>
        <p:nvPicPr>
          <p:cNvPr id="16" name="Picture 15" descr="Picture 1.png"/>
          <p:cNvPicPr>
            <a:picLocks noChangeAspect="1"/>
          </p:cNvPicPr>
          <p:nvPr/>
        </p:nvPicPr>
        <p:blipFill>
          <a:blip r:embed="rId4"/>
          <a:srcRect l="1382" b="45704"/>
          <a:stretch>
            <a:fillRect/>
          </a:stretch>
        </p:blipFill>
        <p:spPr>
          <a:xfrm>
            <a:off x="5212080" y="1449706"/>
            <a:ext cx="3931920" cy="1047710"/>
          </a:xfrm>
          <a:prstGeom prst="rect">
            <a:avLst/>
          </a:prstGeom>
        </p:spPr>
      </p:pic>
      <p:sp>
        <p:nvSpPr>
          <p:cNvPr id="3" name="Content Placeholder 2"/>
          <p:cNvSpPr>
            <a:spLocks noGrp="1"/>
          </p:cNvSpPr>
          <p:nvPr>
            <p:ph idx="1"/>
          </p:nvPr>
        </p:nvSpPr>
        <p:spPr>
          <a:xfrm>
            <a:off x="0" y="1437640"/>
            <a:ext cx="4826000" cy="5278120"/>
          </a:xfrm>
        </p:spPr>
        <p:txBody>
          <a:bodyPr/>
          <a:lstStyle/>
          <a:p>
            <a:r>
              <a:rPr lang="en-US" sz="2250" dirty="0" smtClean="0"/>
              <a:t>Step 5: Log in to the cluster to begin to send your jobs!</a:t>
            </a:r>
          </a:p>
          <a:p>
            <a:pPr lvl="1"/>
            <a:r>
              <a:rPr lang="en-US" sz="1900" dirty="0" smtClean="0"/>
              <a:t>Open the SSH Secure shell Client</a:t>
            </a:r>
          </a:p>
          <a:p>
            <a:pPr lvl="1"/>
            <a:endParaRPr lang="en-US" sz="1900" dirty="0" smtClean="0"/>
          </a:p>
          <a:p>
            <a:pPr lvl="1"/>
            <a:r>
              <a:rPr lang="en-US" sz="1900" dirty="0" smtClean="0"/>
              <a:t>Click Quick Connect!</a:t>
            </a:r>
          </a:p>
          <a:p>
            <a:pPr lvl="1"/>
            <a:endParaRPr lang="en-US" sz="1900" dirty="0" smtClean="0"/>
          </a:p>
          <a:p>
            <a:pPr lvl="1"/>
            <a:r>
              <a:rPr lang="en-US" sz="1900" dirty="0" smtClean="0"/>
              <a:t>Type in the information shown here and press Connect!</a:t>
            </a:r>
          </a:p>
          <a:p>
            <a:pPr lvl="1"/>
            <a:endParaRPr lang="en-US" sz="1900" dirty="0" smtClean="0"/>
          </a:p>
          <a:p>
            <a:pPr lvl="1"/>
            <a:r>
              <a:rPr lang="en-US" sz="1900" dirty="0" smtClean="0"/>
              <a:t>You will be prompted to enter your password (enter it!)</a:t>
            </a:r>
          </a:p>
          <a:p>
            <a:pPr lvl="1"/>
            <a:endParaRPr lang="en-US" sz="1900" dirty="0" smtClean="0"/>
          </a:p>
          <a:p>
            <a:pPr lvl="1"/>
            <a:r>
              <a:rPr lang="en-US" sz="1900" dirty="0" smtClean="0"/>
              <a:t>You will get a dialogue box for Host Identification, press Yes </a:t>
            </a:r>
          </a:p>
        </p:txBody>
      </p:sp>
      <p:sp>
        <p:nvSpPr>
          <p:cNvPr id="5" name="Rectangle 4"/>
          <p:cNvSpPr/>
          <p:nvPr/>
        </p:nvSpPr>
        <p:spPr>
          <a:xfrm>
            <a:off x="5232399" y="2032000"/>
            <a:ext cx="659903" cy="160538"/>
          </a:xfrm>
          <a:prstGeom prst="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V="1">
            <a:off x="3088640" y="2183390"/>
            <a:ext cx="2164079" cy="915410"/>
          </a:xfrm>
          <a:prstGeom prst="line">
            <a:avLst/>
          </a:prstGeom>
          <a:ln>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title"/>
          </p:nvPr>
        </p:nvSpPr>
        <p:spPr/>
        <p:txBody>
          <a:bodyPr/>
          <a:lstStyle/>
          <a:p>
            <a:r>
              <a:rPr lang="en-US" dirty="0" smtClean="0"/>
              <a:t>Using MATLAB on the computer Cluster</a:t>
            </a:r>
            <a:endParaRPr lang="en-US" dirty="0"/>
          </a:p>
        </p:txBody>
      </p:sp>
      <p:sp>
        <p:nvSpPr>
          <p:cNvPr id="14" name="Rectangle 13"/>
          <p:cNvSpPr/>
          <p:nvPr/>
        </p:nvSpPr>
        <p:spPr>
          <a:xfrm>
            <a:off x="5415280" y="2829560"/>
            <a:ext cx="3180080" cy="1198880"/>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a:endCxn id="14" idx="1"/>
          </p:cNvCxnSpPr>
          <p:nvPr/>
        </p:nvCxnSpPr>
        <p:spPr>
          <a:xfrm flipV="1">
            <a:off x="4754880" y="3429000"/>
            <a:ext cx="660400" cy="441960"/>
          </a:xfrm>
          <a:prstGeom prst="line">
            <a:avLst/>
          </a:prstGeom>
          <a:ln>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7782560" y="3159760"/>
            <a:ext cx="782320" cy="132080"/>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6268720" y="6329680"/>
            <a:ext cx="579120" cy="223520"/>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4785360" y="5953760"/>
            <a:ext cx="1513840" cy="447040"/>
          </a:xfrm>
          <a:prstGeom prst="line">
            <a:avLst/>
          </a:prstGeom>
          <a:ln>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pic>
        <p:nvPicPr>
          <p:cNvPr id="56" name="Picture 55" descr="Picture 4.png"/>
          <p:cNvPicPr>
            <a:picLocks noChangeAspect="1"/>
          </p:cNvPicPr>
          <p:nvPr/>
        </p:nvPicPr>
        <p:blipFill>
          <a:blip r:embed="rId5"/>
          <a:stretch>
            <a:fillRect/>
          </a:stretch>
        </p:blipFill>
        <p:spPr>
          <a:xfrm>
            <a:off x="5329238" y="4204335"/>
            <a:ext cx="3661014" cy="895985"/>
          </a:xfrm>
          <a:prstGeom prst="rect">
            <a:avLst/>
          </a:prstGeom>
        </p:spPr>
      </p:pic>
      <p:sp>
        <p:nvSpPr>
          <p:cNvPr id="57" name="Rectangle 56"/>
          <p:cNvSpPr/>
          <p:nvPr/>
        </p:nvSpPr>
        <p:spPr>
          <a:xfrm>
            <a:off x="6085840" y="4597400"/>
            <a:ext cx="1849120" cy="208280"/>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8" name="Straight Connector 57"/>
          <p:cNvCxnSpPr/>
          <p:nvPr/>
        </p:nvCxnSpPr>
        <p:spPr>
          <a:xfrm flipV="1">
            <a:off x="4744720" y="4866640"/>
            <a:ext cx="1259840" cy="60960"/>
          </a:xfrm>
          <a:prstGeom prst="line">
            <a:avLst/>
          </a:prstGeom>
          <a:ln>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36040"/>
            <a:ext cx="9144000" cy="4770120"/>
          </a:xfrm>
        </p:spPr>
        <p:txBody>
          <a:bodyPr/>
          <a:lstStyle/>
          <a:p>
            <a:r>
              <a:rPr lang="en-US" sz="2250" dirty="0" smtClean="0"/>
              <a:t>Step 5: You’re in!</a:t>
            </a:r>
          </a:p>
          <a:p>
            <a:pPr lvl="1"/>
            <a:r>
              <a:rPr lang="en-US" sz="1900" dirty="0" smtClean="0"/>
              <a:t>The screen will look like this when you’re in (except your </a:t>
            </a:r>
            <a:r>
              <a:rPr lang="en-US" sz="1900" dirty="0" err="1" smtClean="0"/>
              <a:t>oynen</a:t>
            </a:r>
            <a:r>
              <a:rPr lang="en-US" sz="1900" dirty="0" smtClean="0"/>
              <a:t> will be shown!</a:t>
            </a:r>
          </a:p>
        </p:txBody>
      </p:sp>
      <p:sp>
        <p:nvSpPr>
          <p:cNvPr id="10" name="Title 1"/>
          <p:cNvSpPr>
            <a:spLocks noGrp="1"/>
          </p:cNvSpPr>
          <p:nvPr>
            <p:ph type="title"/>
          </p:nvPr>
        </p:nvSpPr>
        <p:spPr/>
        <p:txBody>
          <a:bodyPr/>
          <a:lstStyle/>
          <a:p>
            <a:r>
              <a:rPr lang="en-US" dirty="0" smtClean="0"/>
              <a:t>Using MATLAB on the computer Cluster</a:t>
            </a:r>
            <a:endParaRPr lang="en-US" dirty="0"/>
          </a:p>
        </p:txBody>
      </p:sp>
      <p:cxnSp>
        <p:nvCxnSpPr>
          <p:cNvPr id="23" name="Straight Connector 22"/>
          <p:cNvCxnSpPr/>
          <p:nvPr/>
        </p:nvCxnSpPr>
        <p:spPr>
          <a:xfrm>
            <a:off x="4348480" y="4653280"/>
            <a:ext cx="1666240" cy="568960"/>
          </a:xfrm>
          <a:prstGeom prst="line">
            <a:avLst/>
          </a:prstGeom>
          <a:ln>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pic>
        <p:nvPicPr>
          <p:cNvPr id="38" name="Picture 37" descr="Picture 5.png"/>
          <p:cNvPicPr>
            <a:picLocks noChangeAspect="1"/>
          </p:cNvPicPr>
          <p:nvPr/>
        </p:nvPicPr>
        <p:blipFill>
          <a:blip r:embed="rId2"/>
          <a:stretch>
            <a:fillRect/>
          </a:stretch>
        </p:blipFill>
        <p:spPr>
          <a:xfrm>
            <a:off x="2235200" y="2464494"/>
            <a:ext cx="5252720" cy="4393506"/>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4480" y="1579880"/>
            <a:ext cx="7914640" cy="5278120"/>
          </a:xfrm>
        </p:spPr>
        <p:txBody>
          <a:bodyPr/>
          <a:lstStyle/>
          <a:p>
            <a:r>
              <a:rPr lang="en-US" sz="2250" dirty="0" smtClean="0"/>
              <a:t>Step 6: Helpful commands for the cluster</a:t>
            </a:r>
          </a:p>
          <a:p>
            <a:pPr lvl="1"/>
            <a:r>
              <a:rPr lang="en-US" sz="1900" dirty="0" smtClean="0"/>
              <a:t>The cluster is Linux, and uses Linux commands, this slide will give you a basic overview of some of the commands you’ll want to use to run MATLAB jobs on the cluster. For more help take the Linux class from ITS Research computing, look at their PPT or search for the commands you’d like to use.  </a:t>
            </a:r>
          </a:p>
          <a:p>
            <a:pPr lvl="1"/>
            <a:endParaRPr lang="en-US" sz="1900" dirty="0" smtClean="0"/>
          </a:p>
        </p:txBody>
      </p:sp>
      <p:sp>
        <p:nvSpPr>
          <p:cNvPr id="10" name="Title 1"/>
          <p:cNvSpPr>
            <a:spLocks noGrp="1"/>
          </p:cNvSpPr>
          <p:nvPr>
            <p:ph type="title"/>
          </p:nvPr>
        </p:nvSpPr>
        <p:spPr/>
        <p:txBody>
          <a:bodyPr/>
          <a:lstStyle/>
          <a:p>
            <a:r>
              <a:rPr lang="en-US" dirty="0" smtClean="0"/>
              <a:t>Using MATLAB on the computer Cluster</a:t>
            </a:r>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3" name="Picture 22" descr="Picture 1.png"/>
          <p:cNvPicPr>
            <a:picLocks noChangeAspect="1"/>
          </p:cNvPicPr>
          <p:nvPr/>
        </p:nvPicPr>
        <p:blipFill>
          <a:blip r:embed="rId2"/>
          <a:srcRect l="543" t="18391" r="26568" b="19166"/>
          <a:stretch>
            <a:fillRect/>
          </a:stretch>
        </p:blipFill>
        <p:spPr>
          <a:xfrm>
            <a:off x="4572000" y="1757680"/>
            <a:ext cx="4572000" cy="3385820"/>
          </a:xfrm>
          <a:prstGeom prst="rect">
            <a:avLst/>
          </a:prstGeom>
        </p:spPr>
      </p:pic>
      <p:sp>
        <p:nvSpPr>
          <p:cNvPr id="3" name="Content Placeholder 2"/>
          <p:cNvSpPr>
            <a:spLocks noGrp="1"/>
          </p:cNvSpPr>
          <p:nvPr>
            <p:ph idx="1"/>
          </p:nvPr>
        </p:nvSpPr>
        <p:spPr>
          <a:xfrm>
            <a:off x="0" y="1437640"/>
            <a:ext cx="4389120" cy="5278120"/>
          </a:xfrm>
        </p:spPr>
        <p:txBody>
          <a:bodyPr/>
          <a:lstStyle/>
          <a:p>
            <a:r>
              <a:rPr lang="en-US" sz="2250" dirty="0" smtClean="0"/>
              <a:t>Step 6: Helpful commands for the cluster</a:t>
            </a:r>
          </a:p>
          <a:p>
            <a:pPr lvl="1">
              <a:buFont typeface="Arial"/>
              <a:buChar char="•"/>
            </a:pPr>
            <a:r>
              <a:rPr lang="en-US" sz="1800" dirty="0" smtClean="0"/>
              <a:t>Clear: clears the screen</a:t>
            </a:r>
          </a:p>
          <a:p>
            <a:pPr lvl="1">
              <a:buFont typeface="Arial"/>
              <a:buChar char="•"/>
            </a:pPr>
            <a:r>
              <a:rPr lang="en-US" sz="1800" dirty="0" err="1" smtClean="0"/>
              <a:t>pwd</a:t>
            </a:r>
            <a:r>
              <a:rPr lang="en-US" sz="1800" dirty="0" smtClean="0"/>
              <a:t>: shows you were you are (your working directory </a:t>
            </a:r>
          </a:p>
          <a:p>
            <a:pPr lvl="1">
              <a:buFont typeface="Arial"/>
              <a:buChar char="•"/>
            </a:pPr>
            <a:r>
              <a:rPr lang="en-US" sz="1800" dirty="0" smtClean="0"/>
              <a:t>  </a:t>
            </a:r>
            <a:r>
              <a:rPr lang="en-US" sz="1800" dirty="0" err="1" smtClean="0"/>
              <a:t>cd</a:t>
            </a:r>
            <a:r>
              <a:rPr lang="en-US" sz="1800" dirty="0" smtClean="0"/>
              <a:t> changes your working directory (</a:t>
            </a:r>
            <a:r>
              <a:rPr lang="en-US" sz="1800" dirty="0" err="1" smtClean="0"/>
              <a:t>cd</a:t>
            </a:r>
            <a:r>
              <a:rPr lang="en-US" sz="1800" dirty="0" smtClean="0"/>
              <a:t> ~ takes you back to your home directory)</a:t>
            </a:r>
          </a:p>
          <a:p>
            <a:pPr lvl="1">
              <a:buFont typeface="Arial"/>
              <a:buChar char="•"/>
            </a:pPr>
            <a:r>
              <a:rPr lang="en-US" sz="1800" dirty="0" err="1" smtClean="0"/>
              <a:t>ls</a:t>
            </a:r>
            <a:r>
              <a:rPr lang="en-US" sz="1800" dirty="0" smtClean="0"/>
              <a:t> shows you the files in your current working directory</a:t>
            </a:r>
          </a:p>
          <a:p>
            <a:pPr lvl="1">
              <a:buFont typeface="Arial"/>
              <a:buChar char="•"/>
            </a:pPr>
            <a:r>
              <a:rPr lang="en-US" sz="1800" dirty="0" err="1" smtClean="0"/>
              <a:t>bjobs</a:t>
            </a:r>
            <a:r>
              <a:rPr lang="en-US" sz="1800" dirty="0" smtClean="0"/>
              <a:t> shows you your current jobs</a:t>
            </a:r>
          </a:p>
          <a:p>
            <a:pPr lvl="1">
              <a:buFont typeface="Arial"/>
              <a:buChar char="•"/>
            </a:pPr>
            <a:r>
              <a:rPr lang="en-US" sz="1800" dirty="0" err="1" smtClean="0"/>
              <a:t>bmatlab</a:t>
            </a:r>
            <a:r>
              <a:rPr lang="en-US" sz="1800" dirty="0" smtClean="0"/>
              <a:t> &lt;</a:t>
            </a:r>
            <a:r>
              <a:rPr lang="en-US" sz="1800" dirty="0" err="1" smtClean="0"/>
              <a:t>myprogram.m</a:t>
            </a:r>
            <a:r>
              <a:rPr lang="en-US" sz="1800" dirty="0" smtClean="0"/>
              <a:t>&gt; runs your program on the cluster</a:t>
            </a:r>
          </a:p>
          <a:p>
            <a:pPr lvl="1"/>
            <a:r>
              <a:rPr lang="en-US" sz="1900" dirty="0" smtClean="0"/>
              <a:t>  </a:t>
            </a:r>
            <a:r>
              <a:rPr lang="en-US" sz="1900" dirty="0" err="1" smtClean="0"/>
              <a:t>bhist</a:t>
            </a:r>
            <a:r>
              <a:rPr lang="en-US" sz="1900" dirty="0" smtClean="0"/>
              <a:t> shows you the history of the jobs you are running</a:t>
            </a:r>
          </a:p>
          <a:p>
            <a:pPr lvl="1"/>
            <a:endParaRPr lang="en-US" sz="1900" dirty="0" smtClean="0"/>
          </a:p>
        </p:txBody>
      </p:sp>
      <p:sp>
        <p:nvSpPr>
          <p:cNvPr id="5" name="Rectangle 4"/>
          <p:cNvSpPr/>
          <p:nvPr/>
        </p:nvSpPr>
        <p:spPr>
          <a:xfrm>
            <a:off x="4572000" y="4460240"/>
            <a:ext cx="2875280" cy="314960"/>
          </a:xfrm>
          <a:prstGeom prst="rect">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V="1">
            <a:off x="3352800" y="1980190"/>
            <a:ext cx="1219200" cy="376930"/>
          </a:xfrm>
          <a:prstGeom prst="line">
            <a:avLst/>
          </a:prstGeom>
          <a:ln>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title"/>
          </p:nvPr>
        </p:nvSpPr>
        <p:spPr/>
        <p:txBody>
          <a:bodyPr/>
          <a:lstStyle/>
          <a:p>
            <a:r>
              <a:rPr lang="en-US" dirty="0" smtClean="0"/>
              <a:t>Using MATLAB on the computer Cluster</a:t>
            </a:r>
            <a:endParaRPr lang="en-US" dirty="0"/>
          </a:p>
        </p:txBody>
      </p:sp>
      <p:sp>
        <p:nvSpPr>
          <p:cNvPr id="14" name="Rectangle 13"/>
          <p:cNvSpPr/>
          <p:nvPr/>
        </p:nvSpPr>
        <p:spPr>
          <a:xfrm>
            <a:off x="4551680" y="2875280"/>
            <a:ext cx="5161280" cy="1280160"/>
          </a:xfrm>
          <a:prstGeom prst="rect">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p:nvCxnSpPr>
        <p:spPr>
          <a:xfrm flipV="1">
            <a:off x="3515360" y="2570480"/>
            <a:ext cx="1056640" cy="858520"/>
          </a:xfrm>
          <a:prstGeom prst="line">
            <a:avLst/>
          </a:prstGeom>
          <a:ln>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4572000" y="4135120"/>
            <a:ext cx="3169920" cy="314960"/>
          </a:xfrm>
          <a:prstGeom prst="rect">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4561840" y="2123440"/>
            <a:ext cx="2367280" cy="284480"/>
          </a:xfrm>
          <a:prstGeom prst="rect">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p:nvCxnSpPr>
        <p:spPr>
          <a:xfrm flipV="1">
            <a:off x="3698240" y="3647440"/>
            <a:ext cx="873760" cy="711200"/>
          </a:xfrm>
          <a:prstGeom prst="line">
            <a:avLst/>
          </a:prstGeom>
          <a:ln>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sp>
        <p:nvSpPr>
          <p:cNvPr id="57" name="Rectangle 56"/>
          <p:cNvSpPr/>
          <p:nvPr/>
        </p:nvSpPr>
        <p:spPr>
          <a:xfrm>
            <a:off x="4561840" y="2413000"/>
            <a:ext cx="3484880" cy="482600"/>
          </a:xfrm>
          <a:prstGeom prst="rect">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8" name="Straight Connector 57"/>
          <p:cNvCxnSpPr/>
          <p:nvPr/>
        </p:nvCxnSpPr>
        <p:spPr>
          <a:xfrm flipV="1">
            <a:off x="3677920" y="2207260"/>
            <a:ext cx="894080" cy="424180"/>
          </a:xfrm>
          <a:prstGeom prst="line">
            <a:avLst/>
          </a:prstGeom>
          <a:ln>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243840" y="3271520"/>
            <a:ext cx="3698240" cy="384721"/>
          </a:xfrm>
          <a:prstGeom prst="rect">
            <a:avLst/>
          </a:prstGeom>
          <a:noFill/>
        </p:spPr>
        <p:txBody>
          <a:bodyPr wrap="square" rtlCol="0">
            <a:spAutoFit/>
          </a:bodyPr>
          <a:lstStyle/>
          <a:p>
            <a:pPr lvl="1">
              <a:buFont typeface="Arial"/>
              <a:buChar char="•"/>
            </a:pPr>
            <a:r>
              <a:rPr lang="en-US" sz="1900" dirty="0" smtClean="0"/>
              <a:t>   </a:t>
            </a:r>
          </a:p>
        </p:txBody>
      </p:sp>
      <p:sp>
        <p:nvSpPr>
          <p:cNvPr id="33" name="Rectangle 32"/>
          <p:cNvSpPr/>
          <p:nvPr/>
        </p:nvSpPr>
        <p:spPr>
          <a:xfrm>
            <a:off x="4572000" y="1930400"/>
            <a:ext cx="2367280" cy="193040"/>
          </a:xfrm>
          <a:prstGeom prst="rect">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p:nvPr/>
        </p:nvCxnSpPr>
        <p:spPr>
          <a:xfrm flipV="1">
            <a:off x="3870960" y="4582160"/>
            <a:ext cx="701040" cy="152400"/>
          </a:xfrm>
          <a:prstGeom prst="line">
            <a:avLst/>
          </a:prstGeom>
          <a:ln>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sp>
        <p:nvSpPr>
          <p:cNvPr id="42" name="Rectangle 41"/>
          <p:cNvSpPr/>
          <p:nvPr/>
        </p:nvSpPr>
        <p:spPr>
          <a:xfrm>
            <a:off x="4572000" y="4785360"/>
            <a:ext cx="3718560" cy="314960"/>
          </a:xfrm>
          <a:prstGeom prst="rect">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p:cNvCxnSpPr/>
          <p:nvPr/>
        </p:nvCxnSpPr>
        <p:spPr>
          <a:xfrm flipV="1">
            <a:off x="3881120" y="4958080"/>
            <a:ext cx="833120" cy="579120"/>
          </a:xfrm>
          <a:prstGeom prst="line">
            <a:avLst/>
          </a:prstGeom>
          <a:ln>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17320"/>
            <a:ext cx="7914640" cy="5278120"/>
          </a:xfrm>
        </p:spPr>
        <p:txBody>
          <a:bodyPr/>
          <a:lstStyle/>
          <a:p>
            <a:r>
              <a:rPr lang="en-US" sz="2250" dirty="0" smtClean="0"/>
              <a:t>Step 7: Run your job on the cluster</a:t>
            </a:r>
          </a:p>
          <a:p>
            <a:pPr lvl="1"/>
            <a:r>
              <a:rPr lang="en-US" sz="1900" dirty="0" smtClean="0"/>
              <a:t>These steps will walk you through running a job on the cluster use this program as a test program to make sure the cluster is working and call it </a:t>
            </a:r>
            <a:r>
              <a:rPr lang="en-US" sz="1900" dirty="0" err="1" smtClean="0"/>
              <a:t>testKure.m</a:t>
            </a:r>
            <a:endParaRPr lang="en-US" sz="1900" dirty="0" smtClean="0"/>
          </a:p>
          <a:p>
            <a:pPr lvl="2">
              <a:buNone/>
            </a:pPr>
            <a:r>
              <a:rPr lang="en-US" sz="1500" dirty="0" err="1" smtClean="0"/>
              <a:t>x</a:t>
            </a:r>
            <a:r>
              <a:rPr lang="en-US" sz="1500" dirty="0" smtClean="0"/>
              <a:t>=1;</a:t>
            </a:r>
          </a:p>
          <a:p>
            <a:pPr lvl="2">
              <a:buNone/>
            </a:pPr>
            <a:r>
              <a:rPr lang="en-US" sz="1500" dirty="0" err="1" smtClean="0"/>
              <a:t>y</a:t>
            </a:r>
            <a:r>
              <a:rPr lang="en-US" sz="1500" dirty="0" smtClean="0"/>
              <a:t>=1;</a:t>
            </a:r>
          </a:p>
          <a:p>
            <a:pPr lvl="2">
              <a:buNone/>
            </a:pPr>
            <a:r>
              <a:rPr lang="en-US" sz="1500" dirty="0" smtClean="0"/>
              <a:t>a=</a:t>
            </a:r>
            <a:r>
              <a:rPr lang="en-US" sz="1500" dirty="0" err="1" smtClean="0"/>
              <a:t>z+x</a:t>
            </a:r>
            <a:r>
              <a:rPr lang="en-US" sz="1500" dirty="0" smtClean="0"/>
              <a:t>; </a:t>
            </a:r>
          </a:p>
          <a:p>
            <a:pPr lvl="2">
              <a:buNone/>
            </a:pPr>
            <a:r>
              <a:rPr lang="en-US" sz="1500" dirty="0" smtClean="0"/>
              <a:t>Save ‘/largefs/myoynen/test1.mat’;</a:t>
            </a:r>
          </a:p>
          <a:p>
            <a:pPr lvl="2">
              <a:buNone/>
            </a:pPr>
            <a:endParaRPr lang="en-US" sz="1500" dirty="0" smtClean="0"/>
          </a:p>
          <a:p>
            <a:pPr lvl="2">
              <a:buNone/>
            </a:pPr>
            <a:r>
              <a:rPr lang="en-US" sz="1500" dirty="0" smtClean="0"/>
              <a:t>Screenshot showing following is shown two slides from this slide</a:t>
            </a:r>
          </a:p>
          <a:p>
            <a:pPr lvl="2"/>
            <a:r>
              <a:rPr lang="en-US" sz="1500" dirty="0" smtClean="0"/>
              <a:t>1. Log in SSH file transfer client and transfer the </a:t>
            </a:r>
            <a:r>
              <a:rPr lang="en-US" sz="1500" dirty="0" err="1" smtClean="0"/>
              <a:t>testKure.m</a:t>
            </a:r>
            <a:r>
              <a:rPr lang="en-US" sz="1500" dirty="0" smtClean="0"/>
              <a:t> file from the location its save on your computer to /</a:t>
            </a:r>
            <a:r>
              <a:rPr lang="en-US" sz="1500" dirty="0" err="1" smtClean="0"/>
              <a:t>largefs/myoynen</a:t>
            </a:r>
            <a:r>
              <a:rPr lang="en-US" sz="1500" dirty="0" smtClean="0"/>
              <a:t>/</a:t>
            </a:r>
          </a:p>
          <a:p>
            <a:pPr lvl="2"/>
            <a:r>
              <a:rPr lang="en-US" sz="1500" dirty="0" smtClean="0"/>
              <a:t>2. Log into the SSH client </a:t>
            </a:r>
          </a:p>
          <a:p>
            <a:pPr lvl="2"/>
            <a:r>
              <a:rPr lang="en-US" sz="1500" dirty="0" smtClean="0"/>
              <a:t>3. Type </a:t>
            </a:r>
            <a:r>
              <a:rPr lang="en-US" sz="1500" dirty="0" err="1" smtClean="0"/>
              <a:t>cd</a:t>
            </a:r>
            <a:r>
              <a:rPr lang="en-US" sz="1500" dirty="0" smtClean="0"/>
              <a:t> /</a:t>
            </a:r>
            <a:r>
              <a:rPr lang="en-US" sz="1500" dirty="0" err="1" smtClean="0"/>
              <a:t>largefs/myoynen</a:t>
            </a:r>
            <a:r>
              <a:rPr lang="en-US" sz="1500" dirty="0" smtClean="0"/>
              <a:t>/</a:t>
            </a:r>
          </a:p>
          <a:p>
            <a:pPr lvl="2"/>
            <a:r>
              <a:rPr lang="en-US" sz="1500" dirty="0" smtClean="0"/>
              <a:t>4. type </a:t>
            </a:r>
            <a:r>
              <a:rPr lang="en-US" sz="1500" dirty="0" err="1" smtClean="0"/>
              <a:t>ls</a:t>
            </a:r>
            <a:r>
              <a:rPr lang="en-US" sz="1500" dirty="0" smtClean="0"/>
              <a:t>  to make sure </a:t>
            </a:r>
            <a:r>
              <a:rPr lang="en-US" sz="1500" dirty="0" err="1" smtClean="0"/>
              <a:t>testKure.m</a:t>
            </a:r>
            <a:r>
              <a:rPr lang="en-US" sz="1500" dirty="0" smtClean="0"/>
              <a:t> is located in the correct folder</a:t>
            </a:r>
          </a:p>
          <a:p>
            <a:pPr lvl="2"/>
            <a:r>
              <a:rPr lang="en-US" sz="1500" dirty="0" smtClean="0"/>
              <a:t>5. Type </a:t>
            </a:r>
            <a:r>
              <a:rPr lang="en-US" sz="1500" dirty="0" err="1" smtClean="0"/>
              <a:t>bmatlab</a:t>
            </a:r>
            <a:r>
              <a:rPr lang="en-US" sz="1500" dirty="0" smtClean="0"/>
              <a:t> </a:t>
            </a:r>
            <a:r>
              <a:rPr lang="en-US" sz="1500" dirty="0" err="1" smtClean="0"/>
              <a:t>testKure.m</a:t>
            </a:r>
            <a:endParaRPr lang="en-US" sz="1500" dirty="0" smtClean="0"/>
          </a:p>
          <a:p>
            <a:pPr lvl="2"/>
            <a:r>
              <a:rPr lang="en-US" sz="1500" dirty="0" smtClean="0"/>
              <a:t>Optional- to see you program running, type </a:t>
            </a:r>
            <a:r>
              <a:rPr lang="en-US" sz="1500" dirty="0" err="1" smtClean="0"/>
              <a:t>bhist</a:t>
            </a:r>
            <a:r>
              <a:rPr lang="en-US" sz="1500" dirty="0" smtClean="0"/>
              <a:t> or </a:t>
            </a:r>
            <a:r>
              <a:rPr lang="en-US" sz="1500" dirty="0" err="1" smtClean="0"/>
              <a:t>bjobs</a:t>
            </a:r>
            <a:endParaRPr lang="en-US" sz="1500" dirty="0" smtClean="0"/>
          </a:p>
          <a:p>
            <a:pPr lvl="2"/>
            <a:endParaRPr lang="en-US" sz="1500" dirty="0" smtClean="0"/>
          </a:p>
          <a:p>
            <a:pPr lvl="2"/>
            <a:endParaRPr lang="en-US" sz="1500" dirty="0" smtClean="0"/>
          </a:p>
          <a:p>
            <a:pPr lvl="2"/>
            <a:endParaRPr lang="en-US" sz="1500" dirty="0" smtClean="0"/>
          </a:p>
          <a:p>
            <a:pPr lvl="1"/>
            <a:endParaRPr lang="en-US" sz="1900" dirty="0" smtClean="0"/>
          </a:p>
        </p:txBody>
      </p:sp>
      <p:sp>
        <p:nvSpPr>
          <p:cNvPr id="10" name="Title 1"/>
          <p:cNvSpPr>
            <a:spLocks noGrp="1"/>
          </p:cNvSpPr>
          <p:nvPr>
            <p:ph type="title"/>
          </p:nvPr>
        </p:nvSpPr>
        <p:spPr/>
        <p:txBody>
          <a:bodyPr/>
          <a:lstStyle/>
          <a:p>
            <a:r>
              <a:rPr lang="en-US" dirty="0" smtClean="0"/>
              <a:t>Using MATLAB on the computer Cluster</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Getting Started</a:t>
            </a:r>
            <a:endParaRPr lang="en-US" dirty="0"/>
          </a:p>
        </p:txBody>
      </p:sp>
      <p:sp>
        <p:nvSpPr>
          <p:cNvPr id="3" name="Content Placeholder 2"/>
          <p:cNvSpPr>
            <a:spLocks noGrp="1"/>
          </p:cNvSpPr>
          <p:nvPr>
            <p:ph idx="1"/>
          </p:nvPr>
        </p:nvSpPr>
        <p:spPr/>
        <p:txBody>
          <a:bodyPr/>
          <a:lstStyle/>
          <a:p>
            <a:r>
              <a:rPr lang="en-US" dirty="0" smtClean="0"/>
              <a:t>You can start MATLAB in either of two modes</a:t>
            </a:r>
          </a:p>
          <a:p>
            <a:r>
              <a:rPr lang="en-US" dirty="0" err="1" smtClean="0"/>
              <a:t>matlab</a:t>
            </a:r>
            <a:endParaRPr lang="en-US" dirty="0" smtClean="0"/>
          </a:p>
          <a:p>
            <a:pPr lvl="1"/>
            <a:r>
              <a:rPr lang="en-US" dirty="0" smtClean="0"/>
              <a:t>brings up the full GUI (assuming you can display) … see next page</a:t>
            </a:r>
          </a:p>
          <a:p>
            <a:r>
              <a:rPr lang="en-US" dirty="0" err="1" smtClean="0"/>
              <a:t>matlab</a:t>
            </a:r>
            <a:r>
              <a:rPr lang="en-US" dirty="0" smtClean="0"/>
              <a:t> –</a:t>
            </a:r>
            <a:r>
              <a:rPr lang="en-US" dirty="0" err="1" smtClean="0"/>
              <a:t>nodesktop</a:t>
            </a:r>
            <a:r>
              <a:rPr lang="en-US" dirty="0" smtClean="0"/>
              <a:t> -</a:t>
            </a:r>
            <a:r>
              <a:rPr lang="en-US" dirty="0" err="1" smtClean="0"/>
              <a:t>nosplash</a:t>
            </a:r>
            <a:endParaRPr lang="en-US" dirty="0" smtClean="0"/>
          </a:p>
          <a:p>
            <a:pPr lvl="1"/>
            <a:r>
              <a:rPr lang="en-US" dirty="0" smtClean="0"/>
              <a:t>command line interface only. Can still plot and create graphs (if you have a display)</a:t>
            </a:r>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17320"/>
            <a:ext cx="3688080" cy="5278120"/>
          </a:xfrm>
        </p:spPr>
        <p:txBody>
          <a:bodyPr/>
          <a:lstStyle/>
          <a:p>
            <a:r>
              <a:rPr lang="en-US" sz="2250" dirty="0" smtClean="0"/>
              <a:t>Step 7: Run your job on the cluster</a:t>
            </a:r>
            <a:endParaRPr lang="en-US" sz="1500" dirty="0" smtClean="0"/>
          </a:p>
          <a:p>
            <a:pPr lvl="2"/>
            <a:r>
              <a:rPr lang="en-US" sz="1500" dirty="0" smtClean="0"/>
              <a:t>6. You will receive an email looking like this (if you did everything correctly :0) )!</a:t>
            </a:r>
          </a:p>
          <a:p>
            <a:pPr lvl="2"/>
            <a:r>
              <a:rPr lang="en-US" sz="1500" dirty="0" smtClean="0"/>
              <a:t>7. Type </a:t>
            </a:r>
            <a:r>
              <a:rPr lang="en-US" sz="1500" dirty="0" err="1" smtClean="0"/>
              <a:t>ls</a:t>
            </a:r>
            <a:r>
              <a:rPr lang="en-US" sz="1500" dirty="0" smtClean="0"/>
              <a:t> to make sure test1.mat is there as it should be</a:t>
            </a:r>
          </a:p>
          <a:p>
            <a:pPr lvl="2"/>
            <a:r>
              <a:rPr lang="en-US" sz="1500" dirty="0" smtClean="0"/>
              <a:t>8. Transfer the file using the SSH file transfer client from your </a:t>
            </a:r>
            <a:r>
              <a:rPr lang="en-US" sz="1500" dirty="0" err="1" smtClean="0"/>
              <a:t>largefs</a:t>
            </a:r>
            <a:r>
              <a:rPr lang="en-US" sz="1500" dirty="0" smtClean="0"/>
              <a:t> to your computer and delete it from the </a:t>
            </a:r>
            <a:r>
              <a:rPr lang="en-US" sz="1500" dirty="0" err="1" smtClean="0"/>
              <a:t>largefs</a:t>
            </a:r>
            <a:r>
              <a:rPr lang="en-US" sz="1500" dirty="0" smtClean="0"/>
              <a:t> space (</a:t>
            </a:r>
            <a:r>
              <a:rPr lang="en-US" sz="1500" dirty="0" err="1" smtClean="0"/>
              <a:t>largefs</a:t>
            </a:r>
            <a:r>
              <a:rPr lang="en-US" sz="1500" dirty="0" smtClean="0"/>
              <a:t> is not meant for storing files) </a:t>
            </a:r>
          </a:p>
          <a:p>
            <a:pPr lvl="2"/>
            <a:r>
              <a:rPr lang="en-US" sz="1500" dirty="0" smtClean="0"/>
              <a:t>9. Load the file to MATLAB and make sure everything is correct! </a:t>
            </a:r>
          </a:p>
          <a:p>
            <a:pPr lvl="2"/>
            <a:endParaRPr lang="en-US" sz="1500" dirty="0" smtClean="0"/>
          </a:p>
          <a:p>
            <a:pPr lvl="2"/>
            <a:endParaRPr lang="en-US" sz="1500" dirty="0" smtClean="0"/>
          </a:p>
          <a:p>
            <a:pPr lvl="2"/>
            <a:endParaRPr lang="en-US" sz="1500" dirty="0" smtClean="0"/>
          </a:p>
          <a:p>
            <a:pPr lvl="1"/>
            <a:endParaRPr lang="en-US" sz="1900" dirty="0" smtClean="0"/>
          </a:p>
        </p:txBody>
      </p:sp>
      <p:sp>
        <p:nvSpPr>
          <p:cNvPr id="10" name="Title 1"/>
          <p:cNvSpPr>
            <a:spLocks noGrp="1"/>
          </p:cNvSpPr>
          <p:nvPr>
            <p:ph type="title"/>
          </p:nvPr>
        </p:nvSpPr>
        <p:spPr/>
        <p:txBody>
          <a:bodyPr/>
          <a:lstStyle/>
          <a:p>
            <a:r>
              <a:rPr lang="en-US" dirty="0" smtClean="0"/>
              <a:t>Using MATLAB on the computer Cluster</a:t>
            </a:r>
            <a:endParaRPr lang="en-US" dirty="0"/>
          </a:p>
        </p:txBody>
      </p:sp>
      <p:pic>
        <p:nvPicPr>
          <p:cNvPr id="4" name="Picture 3" descr="Picture 3.png"/>
          <p:cNvPicPr>
            <a:picLocks noChangeAspect="1"/>
          </p:cNvPicPr>
          <p:nvPr/>
        </p:nvPicPr>
        <p:blipFill>
          <a:blip r:embed="rId2"/>
          <a:stretch>
            <a:fillRect/>
          </a:stretch>
        </p:blipFill>
        <p:spPr>
          <a:xfrm>
            <a:off x="3726054" y="1398008"/>
            <a:ext cx="5259620" cy="4179831"/>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17320"/>
            <a:ext cx="2844800" cy="5278120"/>
          </a:xfrm>
        </p:spPr>
        <p:txBody>
          <a:bodyPr/>
          <a:lstStyle/>
          <a:p>
            <a:r>
              <a:rPr lang="en-US" sz="2250" dirty="0" smtClean="0"/>
              <a:t>Step 7: Run your job on the cluster</a:t>
            </a:r>
            <a:endParaRPr lang="en-US" sz="1500" dirty="0" smtClean="0"/>
          </a:p>
          <a:p>
            <a:pPr lvl="2"/>
            <a:r>
              <a:rPr lang="en-US" sz="1900" dirty="0" smtClean="0"/>
              <a:t>Here is what the process should have looked like!</a:t>
            </a:r>
          </a:p>
          <a:p>
            <a:pPr lvl="2"/>
            <a:endParaRPr lang="en-US" sz="1500" dirty="0" smtClean="0"/>
          </a:p>
          <a:p>
            <a:pPr lvl="2"/>
            <a:endParaRPr lang="en-US" sz="1500" dirty="0" smtClean="0"/>
          </a:p>
          <a:p>
            <a:pPr lvl="1"/>
            <a:endParaRPr lang="en-US" sz="1900" dirty="0" smtClean="0"/>
          </a:p>
        </p:txBody>
      </p:sp>
      <p:sp>
        <p:nvSpPr>
          <p:cNvPr id="10" name="Title 1"/>
          <p:cNvSpPr>
            <a:spLocks noGrp="1"/>
          </p:cNvSpPr>
          <p:nvPr>
            <p:ph type="title"/>
          </p:nvPr>
        </p:nvSpPr>
        <p:spPr/>
        <p:txBody>
          <a:bodyPr/>
          <a:lstStyle/>
          <a:p>
            <a:r>
              <a:rPr lang="en-US" dirty="0" smtClean="0"/>
              <a:t>Using MATLAB on the computer Cluster</a:t>
            </a:r>
            <a:endParaRPr lang="en-US" dirty="0"/>
          </a:p>
        </p:txBody>
      </p:sp>
      <p:pic>
        <p:nvPicPr>
          <p:cNvPr id="5" name="Picture 4" descr="Picture 1.png"/>
          <p:cNvPicPr>
            <a:picLocks noChangeAspect="1"/>
          </p:cNvPicPr>
          <p:nvPr/>
        </p:nvPicPr>
        <p:blipFill>
          <a:blip r:embed="rId2"/>
          <a:stretch>
            <a:fillRect/>
          </a:stretch>
        </p:blipFill>
        <p:spPr>
          <a:xfrm>
            <a:off x="2935111" y="1410335"/>
            <a:ext cx="6208889" cy="4838065"/>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8" name="Rectangle 4"/>
          <p:cNvSpPr>
            <a:spLocks noGrp="1" noChangeArrowheads="1"/>
          </p:cNvSpPr>
          <p:nvPr>
            <p:ph type="title"/>
          </p:nvPr>
        </p:nvSpPr>
        <p:spPr>
          <a:xfrm>
            <a:off x="303213" y="0"/>
            <a:ext cx="7042150" cy="1143000"/>
          </a:xfrm>
        </p:spPr>
        <p:txBody>
          <a:bodyPr/>
          <a:lstStyle/>
          <a:p>
            <a:pPr algn="l" eaLnBrk="1" hangingPunct="1">
              <a:defRPr/>
            </a:pPr>
            <a:r>
              <a:rPr lang="en-US" smtClean="0"/>
              <a:t>Questions and Comments?</a:t>
            </a:r>
          </a:p>
        </p:txBody>
      </p:sp>
      <p:sp>
        <p:nvSpPr>
          <p:cNvPr id="51203" name="Content Placeholder 2"/>
          <p:cNvSpPr>
            <a:spLocks noGrp="1"/>
          </p:cNvSpPr>
          <p:nvPr>
            <p:ph idx="1"/>
          </p:nvPr>
        </p:nvSpPr>
        <p:spPr>
          <a:xfrm>
            <a:off x="231820" y="4343427"/>
            <a:ext cx="6478073" cy="2508161"/>
          </a:xfrm>
        </p:spPr>
        <p:txBody>
          <a:bodyPr/>
          <a:lstStyle/>
          <a:p>
            <a:pPr eaLnBrk="1" hangingPunct="1"/>
            <a:r>
              <a:rPr lang="en-US" sz="2400" dirty="0" smtClean="0"/>
              <a:t>For assistance with MATLAB, please contact the Research Computing Group:</a:t>
            </a:r>
          </a:p>
          <a:p>
            <a:pPr lvl="1" eaLnBrk="1" hangingPunct="1">
              <a:buFont typeface="Wingdings" pitchFamily="2" charset="2"/>
              <a:buChar char="Ø"/>
            </a:pPr>
            <a:r>
              <a:rPr lang="en-US" sz="2200" dirty="0" smtClean="0"/>
              <a:t>Email: </a:t>
            </a:r>
            <a:r>
              <a:rPr lang="en-US" sz="2200" dirty="0" smtClean="0">
                <a:hlinkClick r:id="rId3"/>
              </a:rPr>
              <a:t>research@unc.edu</a:t>
            </a:r>
            <a:endParaRPr lang="en-US" sz="2200" dirty="0" smtClean="0"/>
          </a:p>
          <a:p>
            <a:pPr lvl="1" eaLnBrk="1" hangingPunct="1">
              <a:buFont typeface="Wingdings" pitchFamily="2" charset="2"/>
              <a:buChar char="Ø"/>
            </a:pPr>
            <a:r>
              <a:rPr lang="en-US" sz="2200" dirty="0" smtClean="0"/>
              <a:t>Phone: 919-962-HELP</a:t>
            </a:r>
          </a:p>
          <a:p>
            <a:pPr lvl="1" eaLnBrk="1" hangingPunct="1">
              <a:buFont typeface="Wingdings" pitchFamily="2" charset="2"/>
              <a:buChar char="Ø"/>
            </a:pPr>
            <a:r>
              <a:rPr lang="en-US" sz="2200" dirty="0" smtClean="0"/>
              <a:t>Submit help ticket at </a:t>
            </a:r>
            <a:r>
              <a:rPr lang="en-US" sz="2200" dirty="0" smtClean="0">
                <a:hlinkClick r:id="rId4"/>
              </a:rPr>
              <a:t>http://help.unc.edu</a:t>
            </a:r>
            <a:endParaRPr lang="en-US" sz="2200" dirty="0" smtClean="0"/>
          </a:p>
          <a:p>
            <a:pPr lvl="1" eaLnBrk="1" hangingPunct="1"/>
            <a:endParaRPr lang="en-US" dirty="0" smtClean="0"/>
          </a:p>
        </p:txBody>
      </p:sp>
      <p:pic>
        <p:nvPicPr>
          <p:cNvPr id="125957" name="Picture 5" descr="D:\reed\matlab\iStock_000006879631Small curious dog.jpg"/>
          <p:cNvPicPr>
            <a:picLocks noChangeAspect="1" noChangeArrowheads="1"/>
          </p:cNvPicPr>
          <p:nvPr/>
        </p:nvPicPr>
        <p:blipFill>
          <a:blip r:embed="rId5" cstate="print"/>
          <a:srcRect/>
          <a:stretch>
            <a:fillRect/>
          </a:stretch>
        </p:blipFill>
        <p:spPr bwMode="auto">
          <a:xfrm>
            <a:off x="6671255" y="1876495"/>
            <a:ext cx="2240924" cy="1491310"/>
          </a:xfrm>
          <a:prstGeom prst="rect">
            <a:avLst/>
          </a:prstGeom>
          <a:noFill/>
        </p:spPr>
      </p:pic>
      <p:pic>
        <p:nvPicPr>
          <p:cNvPr id="125958" name="Picture 6" descr="D:\reed\matlab\2459461_f520.jpg"/>
          <p:cNvPicPr>
            <a:picLocks noChangeAspect="1" noChangeArrowheads="1"/>
          </p:cNvPicPr>
          <p:nvPr/>
        </p:nvPicPr>
        <p:blipFill>
          <a:blip r:embed="rId6" cstate="print"/>
          <a:srcRect/>
          <a:stretch>
            <a:fillRect/>
          </a:stretch>
        </p:blipFill>
        <p:spPr bwMode="auto">
          <a:xfrm>
            <a:off x="6067680" y="3606083"/>
            <a:ext cx="2191433" cy="1757361"/>
          </a:xfrm>
          <a:prstGeom prst="rect">
            <a:avLst/>
          </a:prstGeom>
          <a:noFill/>
        </p:spPr>
      </p:pic>
      <p:pic>
        <p:nvPicPr>
          <p:cNvPr id="125959" name="Picture 7" descr="D:\reed\matlab\2159529314_46639041cc_o.jpg"/>
          <p:cNvPicPr>
            <a:picLocks noChangeAspect="1" noChangeArrowheads="1"/>
          </p:cNvPicPr>
          <p:nvPr/>
        </p:nvPicPr>
        <p:blipFill>
          <a:blip r:embed="rId7" cstate="print"/>
          <a:srcRect/>
          <a:stretch>
            <a:fillRect/>
          </a:stretch>
        </p:blipFill>
        <p:spPr bwMode="auto">
          <a:xfrm>
            <a:off x="2588654" y="2054606"/>
            <a:ext cx="2653048" cy="2137466"/>
          </a:xfrm>
          <a:prstGeom prst="rect">
            <a:avLst/>
          </a:prstGeom>
          <a:noFill/>
        </p:spPr>
      </p:pic>
      <p:pic>
        <p:nvPicPr>
          <p:cNvPr id="125954" name="Picture 2" descr="D:\reed\matlab\DogQuestioning.jpg"/>
          <p:cNvPicPr>
            <a:picLocks noChangeAspect="1" noChangeArrowheads="1"/>
          </p:cNvPicPr>
          <p:nvPr/>
        </p:nvPicPr>
        <p:blipFill>
          <a:blip r:embed="rId8" cstate="print"/>
          <a:srcRect/>
          <a:stretch>
            <a:fillRect/>
          </a:stretch>
        </p:blipFill>
        <p:spPr bwMode="auto">
          <a:xfrm>
            <a:off x="77272" y="1093870"/>
            <a:ext cx="1542424" cy="1750391"/>
          </a:xfrm>
          <a:prstGeom prst="rect">
            <a:avLst/>
          </a:prstGeom>
          <a:noFill/>
        </p:spPr>
      </p:pic>
      <p:pic>
        <p:nvPicPr>
          <p:cNvPr id="125956" name="Picture 4" descr="D:\reed\matlab\3976522351_c9aec91c83_z.jpg"/>
          <p:cNvPicPr>
            <a:picLocks noChangeAspect="1" noChangeArrowheads="1"/>
          </p:cNvPicPr>
          <p:nvPr/>
        </p:nvPicPr>
        <p:blipFill>
          <a:blip r:embed="rId9" cstate="print"/>
          <a:srcRect/>
          <a:stretch>
            <a:fillRect/>
          </a:stretch>
        </p:blipFill>
        <p:spPr bwMode="auto">
          <a:xfrm>
            <a:off x="1481070" y="1664593"/>
            <a:ext cx="1824507" cy="1824507"/>
          </a:xfrm>
          <a:prstGeom prst="rect">
            <a:avLst/>
          </a:prstGeom>
          <a:noFill/>
        </p:spPr>
      </p:pic>
      <p:pic>
        <p:nvPicPr>
          <p:cNvPr id="125955" name="Picture 3" descr="D:\reed\matlab\Pug-5-picture.jpg"/>
          <p:cNvPicPr>
            <a:picLocks noChangeAspect="1" noChangeArrowheads="1"/>
          </p:cNvPicPr>
          <p:nvPr/>
        </p:nvPicPr>
        <p:blipFill>
          <a:blip r:embed="rId10" cstate="print"/>
          <a:srcRect/>
          <a:stretch>
            <a:fillRect/>
          </a:stretch>
        </p:blipFill>
        <p:spPr bwMode="auto">
          <a:xfrm>
            <a:off x="5783858" y="1085046"/>
            <a:ext cx="1222248" cy="18288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8" name="Rectangle 4"/>
          <p:cNvSpPr>
            <a:spLocks noGrp="1" noChangeArrowheads="1"/>
          </p:cNvSpPr>
          <p:nvPr>
            <p:ph type="title"/>
          </p:nvPr>
        </p:nvSpPr>
        <p:spPr>
          <a:xfrm>
            <a:off x="0" y="0"/>
            <a:ext cx="9144000" cy="914400"/>
          </a:xfrm>
        </p:spPr>
        <p:txBody>
          <a:bodyPr/>
          <a:lstStyle/>
          <a:p>
            <a:pPr algn="l" eaLnBrk="1" hangingPunct="1">
              <a:defRPr/>
            </a:pPr>
            <a:r>
              <a:rPr lang="en-US" dirty="0" smtClean="0"/>
              <a:t>Getting started – </a:t>
            </a:r>
            <a:r>
              <a:rPr lang="en-US" dirty="0" err="1" smtClean="0"/>
              <a:t>Matlab</a:t>
            </a:r>
            <a:r>
              <a:rPr lang="en-US" dirty="0" smtClean="0"/>
              <a:t>  Desktop</a:t>
            </a:r>
          </a:p>
        </p:txBody>
      </p:sp>
      <p:pic>
        <p:nvPicPr>
          <p:cNvPr id="16387" name="Picture 4" descr="D:\reed\matlab\matlab.gui.png"/>
          <p:cNvPicPr>
            <a:picLocks noChangeAspect="1" noChangeArrowheads="1"/>
          </p:cNvPicPr>
          <p:nvPr/>
        </p:nvPicPr>
        <p:blipFill>
          <a:blip r:embed="rId3" cstate="print"/>
          <a:srcRect/>
          <a:stretch>
            <a:fillRect/>
          </a:stretch>
        </p:blipFill>
        <p:spPr bwMode="auto">
          <a:xfrm>
            <a:off x="0" y="1025525"/>
            <a:ext cx="9144000" cy="5832475"/>
          </a:xfrm>
          <a:prstGeom prst="rect">
            <a:avLst/>
          </a:prstGeom>
          <a:noFill/>
          <a:ln w="9525">
            <a:noFill/>
            <a:miter lim="800000"/>
            <a:headEnd/>
            <a:tailEnd/>
          </a:ln>
        </p:spPr>
      </p:pic>
      <p:sp>
        <p:nvSpPr>
          <p:cNvPr id="16388" name="TextBox 4"/>
          <p:cNvSpPr txBox="1">
            <a:spLocks noChangeArrowheads="1"/>
          </p:cNvSpPr>
          <p:nvPr/>
        </p:nvSpPr>
        <p:spPr bwMode="auto">
          <a:xfrm>
            <a:off x="4486275" y="3640138"/>
            <a:ext cx="2517775" cy="369887"/>
          </a:xfrm>
          <a:prstGeom prst="rect">
            <a:avLst/>
          </a:prstGeom>
          <a:noFill/>
          <a:ln w="9525">
            <a:noFill/>
            <a:miter lim="800000"/>
            <a:headEnd/>
            <a:tailEnd/>
          </a:ln>
        </p:spPr>
        <p:txBody>
          <a:bodyPr>
            <a:spAutoFit/>
          </a:bodyPr>
          <a:lstStyle/>
          <a:p>
            <a:pPr algn="ctr"/>
            <a:r>
              <a:rPr lang="en-US" b="1" dirty="0" smtClean="0">
                <a:solidFill>
                  <a:srgbClr val="FF0000"/>
                </a:solidFill>
              </a:rPr>
              <a:t>Command Window</a:t>
            </a:r>
            <a:endParaRPr lang="en-US" b="1" dirty="0">
              <a:solidFill>
                <a:srgbClr val="FF0000"/>
              </a:solidFill>
            </a:endParaRPr>
          </a:p>
        </p:txBody>
      </p:sp>
      <p:sp>
        <p:nvSpPr>
          <p:cNvPr id="16389" name="TextBox 5"/>
          <p:cNvSpPr txBox="1">
            <a:spLocks noChangeArrowheads="1"/>
          </p:cNvSpPr>
          <p:nvPr/>
        </p:nvSpPr>
        <p:spPr bwMode="auto">
          <a:xfrm>
            <a:off x="6780213" y="2757488"/>
            <a:ext cx="2519362" cy="369887"/>
          </a:xfrm>
          <a:prstGeom prst="rect">
            <a:avLst/>
          </a:prstGeom>
          <a:noFill/>
          <a:ln w="9525">
            <a:noFill/>
            <a:miter lim="800000"/>
            <a:headEnd/>
            <a:tailEnd/>
          </a:ln>
        </p:spPr>
        <p:txBody>
          <a:bodyPr>
            <a:spAutoFit/>
          </a:bodyPr>
          <a:lstStyle/>
          <a:p>
            <a:pPr algn="ctr"/>
            <a:r>
              <a:rPr lang="en-US" b="1">
                <a:solidFill>
                  <a:srgbClr val="FF0000"/>
                </a:solidFill>
              </a:rPr>
              <a:t>Workspace</a:t>
            </a:r>
          </a:p>
        </p:txBody>
      </p:sp>
      <p:sp>
        <p:nvSpPr>
          <p:cNvPr id="16390" name="TextBox 6"/>
          <p:cNvSpPr txBox="1">
            <a:spLocks noChangeArrowheads="1"/>
          </p:cNvSpPr>
          <p:nvPr/>
        </p:nvSpPr>
        <p:spPr bwMode="auto">
          <a:xfrm>
            <a:off x="6624638" y="5432425"/>
            <a:ext cx="2519362" cy="368300"/>
          </a:xfrm>
          <a:prstGeom prst="rect">
            <a:avLst/>
          </a:prstGeom>
          <a:noFill/>
          <a:ln w="9525">
            <a:noFill/>
            <a:miter lim="800000"/>
            <a:headEnd/>
            <a:tailEnd/>
          </a:ln>
        </p:spPr>
        <p:txBody>
          <a:bodyPr>
            <a:spAutoFit/>
          </a:bodyPr>
          <a:lstStyle/>
          <a:p>
            <a:pPr algn="ctr"/>
            <a:r>
              <a:rPr lang="en-US" b="1">
                <a:solidFill>
                  <a:srgbClr val="FF0000"/>
                </a:solidFill>
              </a:rPr>
              <a:t>Command History</a:t>
            </a:r>
          </a:p>
        </p:txBody>
      </p:sp>
      <p:sp>
        <p:nvSpPr>
          <p:cNvPr id="16391" name="TextBox 7"/>
          <p:cNvSpPr txBox="1">
            <a:spLocks noChangeArrowheads="1"/>
          </p:cNvSpPr>
          <p:nvPr/>
        </p:nvSpPr>
        <p:spPr bwMode="auto">
          <a:xfrm>
            <a:off x="-85725" y="3309938"/>
            <a:ext cx="2208213" cy="368300"/>
          </a:xfrm>
          <a:prstGeom prst="rect">
            <a:avLst/>
          </a:prstGeom>
          <a:noFill/>
          <a:ln w="9525">
            <a:noFill/>
            <a:miter lim="800000"/>
            <a:headEnd/>
            <a:tailEnd/>
          </a:ln>
        </p:spPr>
        <p:txBody>
          <a:bodyPr>
            <a:spAutoFit/>
          </a:bodyPr>
          <a:lstStyle/>
          <a:p>
            <a:pPr algn="ctr"/>
            <a:r>
              <a:rPr lang="en-US" b="1">
                <a:solidFill>
                  <a:srgbClr val="FF0000"/>
                </a:solidFill>
              </a:rPr>
              <a:t>Current Folder</a:t>
            </a:r>
          </a:p>
        </p:txBody>
      </p:sp>
      <p:sp>
        <p:nvSpPr>
          <p:cNvPr id="16392" name="TextBox 8"/>
          <p:cNvSpPr txBox="1">
            <a:spLocks noChangeArrowheads="1"/>
          </p:cNvSpPr>
          <p:nvPr/>
        </p:nvSpPr>
        <p:spPr bwMode="auto">
          <a:xfrm>
            <a:off x="-241300" y="6035675"/>
            <a:ext cx="2519363" cy="369888"/>
          </a:xfrm>
          <a:prstGeom prst="rect">
            <a:avLst/>
          </a:prstGeom>
          <a:noFill/>
          <a:ln w="9525">
            <a:noFill/>
            <a:miter lim="800000"/>
            <a:headEnd/>
            <a:tailEnd/>
          </a:ln>
        </p:spPr>
        <p:txBody>
          <a:bodyPr>
            <a:spAutoFit/>
          </a:bodyPr>
          <a:lstStyle/>
          <a:p>
            <a:pPr algn="ctr"/>
            <a:r>
              <a:rPr lang="en-US" b="1">
                <a:solidFill>
                  <a:srgbClr val="FF0000"/>
                </a:solidFill>
              </a:rPr>
              <a:t>m file comment</a:t>
            </a:r>
          </a:p>
        </p:txBody>
      </p:sp>
      <p:sp>
        <p:nvSpPr>
          <p:cNvPr id="10" name="Rectangle 9"/>
          <p:cNvSpPr/>
          <p:nvPr/>
        </p:nvSpPr>
        <p:spPr>
          <a:xfrm>
            <a:off x="0" y="1570038"/>
            <a:ext cx="2070100" cy="2936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 name="Straight Arrow Connector 11"/>
          <p:cNvCxnSpPr/>
          <p:nvPr/>
        </p:nvCxnSpPr>
        <p:spPr>
          <a:xfrm flipV="1">
            <a:off x="2125014" y="1362791"/>
            <a:ext cx="4051949" cy="337220"/>
          </a:xfrm>
          <a:prstGeom prst="straightConnector1">
            <a:avLst/>
          </a:prstGeom>
          <a:ln>
            <a:solidFill>
              <a:srgbClr val="FF0000"/>
            </a:solidFill>
            <a:headEnd type="stealth"/>
            <a:tailEnd type="none"/>
          </a:ln>
        </p:spPr>
        <p:style>
          <a:lnRef idx="3">
            <a:schemeClr val="dk1"/>
          </a:lnRef>
          <a:fillRef idx="0">
            <a:schemeClr val="dk1"/>
          </a:fillRef>
          <a:effectRef idx="2">
            <a:schemeClr val="dk1"/>
          </a:effectRef>
          <a:fontRef idx="minor">
            <a:schemeClr val="tx1"/>
          </a:fontRef>
        </p:style>
      </p:cxnSp>
      <p:cxnSp>
        <p:nvCxnSpPr>
          <p:cNvPr id="14" name="Straight Arrow Connector 13"/>
          <p:cNvCxnSpPr/>
          <p:nvPr/>
        </p:nvCxnSpPr>
        <p:spPr>
          <a:xfrm flipV="1">
            <a:off x="4373563" y="1352283"/>
            <a:ext cx="1808296" cy="23210"/>
          </a:xfrm>
          <a:prstGeom prst="straightConnector1">
            <a:avLst/>
          </a:prstGeom>
          <a:ln>
            <a:solidFill>
              <a:srgbClr val="FF0000"/>
            </a:solidFill>
            <a:headEnd type="stealth"/>
            <a:tailEnd type="none"/>
          </a:ln>
        </p:spPr>
        <p:style>
          <a:lnRef idx="3">
            <a:schemeClr val="dk1"/>
          </a:lnRef>
          <a:fillRef idx="0">
            <a:schemeClr val="dk1"/>
          </a:fillRef>
          <a:effectRef idx="2">
            <a:schemeClr val="dk1"/>
          </a:effectRef>
          <a:fontRef idx="minor">
            <a:schemeClr val="tx1"/>
          </a:fontRef>
        </p:style>
      </p:cxnSp>
      <p:sp>
        <p:nvSpPr>
          <p:cNvPr id="13" name="TextBox 4"/>
          <p:cNvSpPr txBox="1">
            <a:spLocks noChangeArrowheads="1"/>
          </p:cNvSpPr>
          <p:nvPr/>
        </p:nvSpPr>
        <p:spPr bwMode="auto">
          <a:xfrm>
            <a:off x="6016728" y="1178101"/>
            <a:ext cx="2517775" cy="369887"/>
          </a:xfrm>
          <a:prstGeom prst="rect">
            <a:avLst/>
          </a:prstGeom>
          <a:noFill/>
          <a:ln w="9525">
            <a:noFill/>
            <a:miter lim="800000"/>
            <a:headEnd/>
            <a:tailEnd/>
          </a:ln>
        </p:spPr>
        <p:txBody>
          <a:bodyPr>
            <a:spAutoFit/>
          </a:bodyPr>
          <a:lstStyle/>
          <a:p>
            <a:pPr algn="ctr"/>
            <a:r>
              <a:rPr lang="en-US" b="1" dirty="0" smtClean="0">
                <a:solidFill>
                  <a:srgbClr val="FF0000"/>
                </a:solidFill>
              </a:rPr>
              <a:t>Current Directory</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8" name="Rectangle 4"/>
          <p:cNvSpPr>
            <a:spLocks noGrp="1" noChangeArrowheads="1"/>
          </p:cNvSpPr>
          <p:nvPr>
            <p:ph type="title"/>
          </p:nvPr>
        </p:nvSpPr>
        <p:spPr/>
        <p:txBody>
          <a:bodyPr/>
          <a:lstStyle/>
          <a:p>
            <a:pPr algn="l" eaLnBrk="1" hangingPunct="1">
              <a:defRPr/>
            </a:pPr>
            <a:r>
              <a:rPr lang="en-US" smtClean="0"/>
              <a:t>Getting started</a:t>
            </a:r>
          </a:p>
        </p:txBody>
      </p:sp>
      <p:sp>
        <p:nvSpPr>
          <p:cNvPr id="17411" name="Content Placeholder 2"/>
          <p:cNvSpPr>
            <a:spLocks noGrp="1"/>
          </p:cNvSpPr>
          <p:nvPr>
            <p:ph idx="1"/>
          </p:nvPr>
        </p:nvSpPr>
        <p:spPr/>
        <p:txBody>
          <a:bodyPr/>
          <a:lstStyle/>
          <a:p>
            <a:pPr eaLnBrk="1" hangingPunct="1"/>
            <a:r>
              <a:rPr lang="en-US" sz="2600" smtClean="0"/>
              <a:t>Using MATLAB as a calculator</a:t>
            </a:r>
          </a:p>
          <a:p>
            <a:pPr eaLnBrk="1" hangingPunct="1"/>
            <a:endParaRPr lang="en-US" sz="2600" smtClean="0"/>
          </a:p>
          <a:p>
            <a:pPr lvl="1" eaLnBrk="1" hangingPunct="1">
              <a:buFontTx/>
              <a:buNone/>
            </a:pPr>
            <a:r>
              <a:rPr lang="en-US" sz="2000" smtClean="0"/>
              <a:t>&gt;&gt; pi</a:t>
            </a:r>
          </a:p>
          <a:p>
            <a:pPr lvl="1" eaLnBrk="1" hangingPunct="1">
              <a:buFontTx/>
              <a:buNone/>
            </a:pPr>
            <a:r>
              <a:rPr lang="en-US" sz="2000" smtClean="0"/>
              <a:t>ans =</a:t>
            </a:r>
          </a:p>
          <a:p>
            <a:pPr lvl="2" eaLnBrk="1" hangingPunct="1">
              <a:buFontTx/>
              <a:buNone/>
            </a:pPr>
            <a:r>
              <a:rPr lang="en-US" sz="2000" smtClean="0"/>
              <a:t>     3.1416</a:t>
            </a:r>
          </a:p>
          <a:p>
            <a:pPr lvl="2" eaLnBrk="1" hangingPunct="1">
              <a:buFontTx/>
              <a:buNone/>
            </a:pPr>
            <a:endParaRPr lang="en-US" sz="2000" smtClean="0"/>
          </a:p>
          <a:p>
            <a:pPr lvl="1" eaLnBrk="1" hangingPunct="1">
              <a:buFont typeface="Wingdings" pitchFamily="2" charset="2"/>
              <a:buNone/>
            </a:pPr>
            <a:r>
              <a:rPr lang="en-US" sz="2200" smtClean="0"/>
              <a:t>More examples:</a:t>
            </a:r>
          </a:p>
          <a:p>
            <a:pPr lvl="1" eaLnBrk="1" hangingPunct="1">
              <a:buFontTx/>
              <a:buNone/>
            </a:pPr>
            <a:r>
              <a:rPr lang="en-US" sz="2000" smtClean="0"/>
              <a:t>&gt;&gt; sin(pi/4)</a:t>
            </a:r>
          </a:p>
          <a:p>
            <a:pPr lvl="1" eaLnBrk="1" hangingPunct="1">
              <a:buFontTx/>
              <a:buNone/>
            </a:pPr>
            <a:r>
              <a:rPr lang="en-US" sz="2000" smtClean="0"/>
              <a:t>&gt;&gt; 2^(log(4))</a:t>
            </a:r>
          </a:p>
          <a:p>
            <a:pPr lvl="1" eaLnBrk="1" hangingPunct="1">
              <a:buFontTx/>
              <a:buNone/>
            </a:pPr>
            <a:r>
              <a:rPr lang="en-US" sz="2200" smtClean="0"/>
              <a:t>&gt;&gt;</a:t>
            </a:r>
            <a:r>
              <a:rPr lang="en-US" sz="2000" smtClean="0"/>
              <a:t> sqrt(9)</a:t>
            </a:r>
            <a:endParaRPr lang="en-US"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Trebuchet MS"/>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TS">
  <a:themeElements>
    <a:clrScheme name="ITS 13">
      <a:dk1>
        <a:srgbClr val="5F5F5F"/>
      </a:dk1>
      <a:lt1>
        <a:srgbClr val="EFEFE7"/>
      </a:lt1>
      <a:dk2>
        <a:srgbClr val="FFFF66"/>
      </a:dk2>
      <a:lt2>
        <a:srgbClr val="336699"/>
      </a:lt2>
      <a:accent1>
        <a:srgbClr val="99CCFF"/>
      </a:accent1>
      <a:accent2>
        <a:srgbClr val="336699"/>
      </a:accent2>
      <a:accent3>
        <a:srgbClr val="F6F6F1"/>
      </a:accent3>
      <a:accent4>
        <a:srgbClr val="505050"/>
      </a:accent4>
      <a:accent5>
        <a:srgbClr val="CAE2FF"/>
      </a:accent5>
      <a:accent6>
        <a:srgbClr val="2D5C8A"/>
      </a:accent6>
      <a:hlink>
        <a:srgbClr val="6699CC"/>
      </a:hlink>
      <a:folHlink>
        <a:srgbClr val="003366"/>
      </a:folHlink>
    </a:clrScheme>
    <a:fontScheme name="ITS">
      <a:majorFont>
        <a:latin typeface="Trebuchet MS"/>
        <a:ea typeface=""/>
        <a:cs typeface="Arial"/>
      </a:majorFont>
      <a:minorFont>
        <a:latin typeface="Trebuchet MS"/>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T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T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T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T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T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T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T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T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T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T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T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TS 13">
        <a:dk1>
          <a:srgbClr val="5F5F5F"/>
        </a:dk1>
        <a:lt1>
          <a:srgbClr val="EFEFE7"/>
        </a:lt1>
        <a:dk2>
          <a:srgbClr val="FFFF66"/>
        </a:dk2>
        <a:lt2>
          <a:srgbClr val="336699"/>
        </a:lt2>
        <a:accent1>
          <a:srgbClr val="99CCFF"/>
        </a:accent1>
        <a:accent2>
          <a:srgbClr val="336699"/>
        </a:accent2>
        <a:accent3>
          <a:srgbClr val="F6F6F1"/>
        </a:accent3>
        <a:accent4>
          <a:srgbClr val="505050"/>
        </a:accent4>
        <a:accent5>
          <a:srgbClr val="CAE2FF"/>
        </a:accent5>
        <a:accent6>
          <a:srgbClr val="2D5C8A"/>
        </a:accent6>
        <a:hlink>
          <a:srgbClr val="6699CC"/>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Trebuchet MS"/>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14179</TotalTime>
  <Words>6599</Words>
  <Application>Microsoft Macintosh PowerPoint</Application>
  <PresentationFormat>On-screen Show (4:3)</PresentationFormat>
  <Paragraphs>729</Paragraphs>
  <Slides>72</Slides>
  <Notes>49</Notes>
  <HiddenSlides>0</HiddenSlides>
  <MMClips>0</MMClips>
  <ScaleCrop>false</ScaleCrop>
  <HeadingPairs>
    <vt:vector size="6" baseType="variant">
      <vt:variant>
        <vt:lpstr>Design Template</vt:lpstr>
      </vt:variant>
      <vt:variant>
        <vt:i4>3</vt:i4>
      </vt:variant>
      <vt:variant>
        <vt:lpstr>Embedded OLE Servers</vt:lpstr>
      </vt:variant>
      <vt:variant>
        <vt:i4>1</vt:i4>
      </vt:variant>
      <vt:variant>
        <vt:lpstr>Slide Titles</vt:lpstr>
      </vt:variant>
      <vt:variant>
        <vt:i4>72</vt:i4>
      </vt:variant>
    </vt:vector>
  </HeadingPairs>
  <TitlesOfParts>
    <vt:vector size="76" baseType="lpstr">
      <vt:lpstr>Custom Design</vt:lpstr>
      <vt:lpstr>ITS</vt:lpstr>
      <vt:lpstr>1_Custom Design</vt:lpstr>
      <vt:lpstr>Equation</vt:lpstr>
      <vt:lpstr>Introduction to MATLAB</vt:lpstr>
      <vt:lpstr>Purpose</vt:lpstr>
      <vt:lpstr>Logistics</vt:lpstr>
      <vt:lpstr>Course agenda</vt:lpstr>
      <vt:lpstr>Introduction</vt:lpstr>
      <vt:lpstr>Getting Started</vt:lpstr>
      <vt:lpstr>Getting Started</vt:lpstr>
      <vt:lpstr>Getting started – Matlab  Desktop</vt:lpstr>
      <vt:lpstr>Getting started</vt:lpstr>
      <vt:lpstr>Getting started</vt:lpstr>
      <vt:lpstr>Getting started</vt:lpstr>
      <vt:lpstr>Getting started</vt:lpstr>
      <vt:lpstr>Getting started</vt:lpstr>
      <vt:lpstr>Getting started</vt:lpstr>
      <vt:lpstr>Slide 15</vt:lpstr>
      <vt:lpstr>Mathematical functions</vt:lpstr>
      <vt:lpstr>Mathematical functions</vt:lpstr>
      <vt:lpstr>Slide 18</vt:lpstr>
      <vt:lpstr>Matrix generation</vt:lpstr>
      <vt:lpstr>Matrix generation</vt:lpstr>
      <vt:lpstr>Matrix generation</vt:lpstr>
      <vt:lpstr>Matrix generation</vt:lpstr>
      <vt:lpstr>Matrix generation</vt:lpstr>
      <vt:lpstr>Matrix generation</vt:lpstr>
      <vt:lpstr>Matrix generation</vt:lpstr>
      <vt:lpstr>Matrix generation</vt:lpstr>
      <vt:lpstr>Reading and Writing Data Files</vt:lpstr>
      <vt:lpstr>Reading and writing data files</vt:lpstr>
      <vt:lpstr>Slide 29</vt:lpstr>
      <vt:lpstr>Slide 30</vt:lpstr>
      <vt:lpstr>Slide 31</vt:lpstr>
      <vt:lpstr>Slide 32</vt:lpstr>
      <vt:lpstr>Slide 33</vt:lpstr>
      <vt:lpstr>Basic Plotting</vt:lpstr>
      <vt:lpstr>Basic plotting</vt:lpstr>
      <vt:lpstr>Basic plotting</vt:lpstr>
      <vt:lpstr>Basic plotting</vt:lpstr>
      <vt:lpstr>Basic plotting</vt:lpstr>
      <vt:lpstr>Basic plotting</vt:lpstr>
      <vt:lpstr>Basic plotting</vt:lpstr>
      <vt:lpstr>Basic plotting</vt:lpstr>
      <vt:lpstr>Basic plotting</vt:lpstr>
      <vt:lpstr>Matlab Programming</vt:lpstr>
      <vt:lpstr>MATLAB Programming</vt:lpstr>
      <vt:lpstr>Programming in MATLAB</vt:lpstr>
      <vt:lpstr>Programming in MATLAB</vt:lpstr>
      <vt:lpstr>Programming in MATLAB</vt:lpstr>
      <vt:lpstr>Programming in MATLAB</vt:lpstr>
      <vt:lpstr>Programming in MATLAB</vt:lpstr>
      <vt:lpstr>Programming in MATLAB</vt:lpstr>
      <vt:lpstr>Programming in MATLAB</vt:lpstr>
      <vt:lpstr>Programming in MATLAB</vt:lpstr>
      <vt:lpstr>Programming in MATLAB</vt:lpstr>
      <vt:lpstr>Programming in MATLAB</vt:lpstr>
      <vt:lpstr>Programming in MATLAB</vt:lpstr>
      <vt:lpstr>Programming in MATLAB</vt:lpstr>
      <vt:lpstr>Programming in MATLAB</vt:lpstr>
      <vt:lpstr>Using MATLAB on the computer Cluster</vt:lpstr>
      <vt:lpstr>Using MATLAB on the computer Cluster</vt:lpstr>
      <vt:lpstr>Using MATLAB on the computer Cluster</vt:lpstr>
      <vt:lpstr>Using MATLAB on the computer Cluster</vt:lpstr>
      <vt:lpstr>Using MATLAB on the computer Cluster</vt:lpstr>
      <vt:lpstr>Using MATLAB on the computer Cluster</vt:lpstr>
      <vt:lpstr>Using MATLAB on the computer Cluster</vt:lpstr>
      <vt:lpstr>Using MATLAB on the computer Cluster</vt:lpstr>
      <vt:lpstr>Using MATLAB on the computer Cluster</vt:lpstr>
      <vt:lpstr>Using MATLAB on the computer Cluster</vt:lpstr>
      <vt:lpstr>Using MATLAB on the computer Cluster</vt:lpstr>
      <vt:lpstr>Using MATLAB on the computer Cluster</vt:lpstr>
      <vt:lpstr>Using MATLAB on the computer Cluster</vt:lpstr>
      <vt:lpstr>Using MATLAB on the computer Cluster</vt:lpstr>
      <vt:lpstr>Questions and Comments?</vt:lpstr>
    </vt:vector>
  </TitlesOfParts>
  <Company>UNC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UNC</dc:creator>
  <cp:lastModifiedBy>Lani Clough</cp:lastModifiedBy>
  <cp:revision>237</cp:revision>
  <dcterms:created xsi:type="dcterms:W3CDTF">2011-08-03T12:56:32Z</dcterms:created>
  <dcterms:modified xsi:type="dcterms:W3CDTF">2011-08-03T12:58:20Z</dcterms:modified>
</cp:coreProperties>
</file>