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69"/>
  </p:notesMasterIdLst>
  <p:handoutMasterIdLst>
    <p:handoutMasterId r:id="rId70"/>
  </p:handoutMasterIdLst>
  <p:sldIdLst>
    <p:sldId id="256" r:id="rId3"/>
    <p:sldId id="257" r:id="rId4"/>
    <p:sldId id="335" r:id="rId5"/>
    <p:sldId id="336" r:id="rId6"/>
    <p:sldId id="330" r:id="rId7"/>
    <p:sldId id="337" r:id="rId8"/>
    <p:sldId id="338" r:id="rId9"/>
    <p:sldId id="341" r:id="rId10"/>
    <p:sldId id="310" r:id="rId11"/>
    <p:sldId id="262" r:id="rId12"/>
    <p:sldId id="359" r:id="rId13"/>
    <p:sldId id="358" r:id="rId14"/>
    <p:sldId id="331" r:id="rId15"/>
    <p:sldId id="339" r:id="rId16"/>
    <p:sldId id="340" r:id="rId17"/>
    <p:sldId id="361" r:id="rId18"/>
    <p:sldId id="360" r:id="rId19"/>
    <p:sldId id="342" r:id="rId20"/>
    <p:sldId id="282" r:id="rId21"/>
    <p:sldId id="343" r:id="rId22"/>
    <p:sldId id="344" r:id="rId23"/>
    <p:sldId id="345" r:id="rId24"/>
    <p:sldId id="365" r:id="rId25"/>
    <p:sldId id="362" r:id="rId26"/>
    <p:sldId id="363" r:id="rId27"/>
    <p:sldId id="364" r:id="rId28"/>
    <p:sldId id="292" r:id="rId29"/>
    <p:sldId id="346" r:id="rId30"/>
    <p:sldId id="347" r:id="rId31"/>
    <p:sldId id="348" r:id="rId32"/>
    <p:sldId id="291" r:id="rId33"/>
    <p:sldId id="376" r:id="rId34"/>
    <p:sldId id="349" r:id="rId35"/>
    <p:sldId id="290" r:id="rId36"/>
    <p:sldId id="350" r:id="rId37"/>
    <p:sldId id="351" r:id="rId38"/>
    <p:sldId id="333" r:id="rId39"/>
    <p:sldId id="352" r:id="rId40"/>
    <p:sldId id="353" r:id="rId41"/>
    <p:sldId id="280" r:id="rId42"/>
    <p:sldId id="354" r:id="rId43"/>
    <p:sldId id="355" r:id="rId44"/>
    <p:sldId id="302" r:id="rId45"/>
    <p:sldId id="374" r:id="rId46"/>
    <p:sldId id="369" r:id="rId47"/>
    <p:sldId id="368" r:id="rId48"/>
    <p:sldId id="373" r:id="rId49"/>
    <p:sldId id="371" r:id="rId50"/>
    <p:sldId id="326" r:id="rId51"/>
    <p:sldId id="375" r:id="rId52"/>
    <p:sldId id="306" r:id="rId53"/>
    <p:sldId id="307"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Lst>
  <p:sldSz cx="9144000" cy="6858000" type="screen4x3"/>
  <p:notesSz cx="9144000" cy="6858000"/>
  <p:defaultTextStyle>
    <a:defPPr>
      <a:defRPr lang="en-US"/>
    </a:defPPr>
    <a:lvl1pPr algn="l" rtl="0" fontAlgn="base">
      <a:lnSpc>
        <a:spcPct val="70000"/>
      </a:lnSpc>
      <a:spcBef>
        <a:spcPct val="20000"/>
      </a:spcBef>
      <a:spcAft>
        <a:spcPct val="20000"/>
      </a:spcAft>
      <a:buClr>
        <a:srgbClr val="336699"/>
      </a:buClr>
      <a:buSzPct val="115000"/>
      <a:buFont typeface="Wingdings" pitchFamily="2" charset="2"/>
      <a:defRPr sz="3600" kern="1200">
        <a:solidFill>
          <a:srgbClr val="003366"/>
        </a:solidFill>
        <a:latin typeface="Trebuchet MS" pitchFamily="34" charset="0"/>
        <a:ea typeface="+mn-ea"/>
        <a:cs typeface="Arial" charset="0"/>
      </a:defRPr>
    </a:lvl1pPr>
    <a:lvl2pPr marL="457200" algn="l" rtl="0" fontAlgn="base">
      <a:lnSpc>
        <a:spcPct val="70000"/>
      </a:lnSpc>
      <a:spcBef>
        <a:spcPct val="20000"/>
      </a:spcBef>
      <a:spcAft>
        <a:spcPct val="20000"/>
      </a:spcAft>
      <a:buClr>
        <a:srgbClr val="336699"/>
      </a:buClr>
      <a:buSzPct val="115000"/>
      <a:buFont typeface="Wingdings" pitchFamily="2" charset="2"/>
      <a:defRPr sz="3600" kern="1200">
        <a:solidFill>
          <a:srgbClr val="003366"/>
        </a:solidFill>
        <a:latin typeface="Trebuchet MS" pitchFamily="34" charset="0"/>
        <a:ea typeface="+mn-ea"/>
        <a:cs typeface="Arial" charset="0"/>
      </a:defRPr>
    </a:lvl2pPr>
    <a:lvl3pPr marL="914400" algn="l" rtl="0" fontAlgn="base">
      <a:lnSpc>
        <a:spcPct val="70000"/>
      </a:lnSpc>
      <a:spcBef>
        <a:spcPct val="20000"/>
      </a:spcBef>
      <a:spcAft>
        <a:spcPct val="20000"/>
      </a:spcAft>
      <a:buClr>
        <a:srgbClr val="336699"/>
      </a:buClr>
      <a:buSzPct val="115000"/>
      <a:buFont typeface="Wingdings" pitchFamily="2" charset="2"/>
      <a:defRPr sz="3600" kern="1200">
        <a:solidFill>
          <a:srgbClr val="003366"/>
        </a:solidFill>
        <a:latin typeface="Trebuchet MS" pitchFamily="34" charset="0"/>
        <a:ea typeface="+mn-ea"/>
        <a:cs typeface="Arial" charset="0"/>
      </a:defRPr>
    </a:lvl3pPr>
    <a:lvl4pPr marL="1371600" algn="l" rtl="0" fontAlgn="base">
      <a:lnSpc>
        <a:spcPct val="70000"/>
      </a:lnSpc>
      <a:spcBef>
        <a:spcPct val="20000"/>
      </a:spcBef>
      <a:spcAft>
        <a:spcPct val="20000"/>
      </a:spcAft>
      <a:buClr>
        <a:srgbClr val="336699"/>
      </a:buClr>
      <a:buSzPct val="115000"/>
      <a:buFont typeface="Wingdings" pitchFamily="2" charset="2"/>
      <a:defRPr sz="3600" kern="1200">
        <a:solidFill>
          <a:srgbClr val="003366"/>
        </a:solidFill>
        <a:latin typeface="Trebuchet MS" pitchFamily="34" charset="0"/>
        <a:ea typeface="+mn-ea"/>
        <a:cs typeface="Arial" charset="0"/>
      </a:defRPr>
    </a:lvl4pPr>
    <a:lvl5pPr marL="1828800" algn="l" rtl="0" fontAlgn="base">
      <a:lnSpc>
        <a:spcPct val="70000"/>
      </a:lnSpc>
      <a:spcBef>
        <a:spcPct val="20000"/>
      </a:spcBef>
      <a:spcAft>
        <a:spcPct val="20000"/>
      </a:spcAft>
      <a:buClr>
        <a:srgbClr val="336699"/>
      </a:buClr>
      <a:buSzPct val="115000"/>
      <a:buFont typeface="Wingdings" pitchFamily="2" charset="2"/>
      <a:defRPr sz="3600" kern="1200">
        <a:solidFill>
          <a:srgbClr val="003366"/>
        </a:solidFill>
        <a:latin typeface="Trebuchet MS" pitchFamily="34" charset="0"/>
        <a:ea typeface="+mn-ea"/>
        <a:cs typeface="Arial" charset="0"/>
      </a:defRPr>
    </a:lvl5pPr>
    <a:lvl6pPr marL="2286000" algn="l" defTabSz="914400" rtl="0" eaLnBrk="1" latinLnBrk="0" hangingPunct="1">
      <a:defRPr sz="3600" kern="1200">
        <a:solidFill>
          <a:srgbClr val="003366"/>
        </a:solidFill>
        <a:latin typeface="Trebuchet MS" pitchFamily="34" charset="0"/>
        <a:ea typeface="+mn-ea"/>
        <a:cs typeface="Arial" charset="0"/>
      </a:defRPr>
    </a:lvl6pPr>
    <a:lvl7pPr marL="2743200" algn="l" defTabSz="914400" rtl="0" eaLnBrk="1" latinLnBrk="0" hangingPunct="1">
      <a:defRPr sz="3600" kern="1200">
        <a:solidFill>
          <a:srgbClr val="003366"/>
        </a:solidFill>
        <a:latin typeface="Trebuchet MS" pitchFamily="34" charset="0"/>
        <a:ea typeface="+mn-ea"/>
        <a:cs typeface="Arial" charset="0"/>
      </a:defRPr>
    </a:lvl7pPr>
    <a:lvl8pPr marL="3200400" algn="l" defTabSz="914400" rtl="0" eaLnBrk="1" latinLnBrk="0" hangingPunct="1">
      <a:defRPr sz="3600" kern="1200">
        <a:solidFill>
          <a:srgbClr val="003366"/>
        </a:solidFill>
        <a:latin typeface="Trebuchet MS" pitchFamily="34" charset="0"/>
        <a:ea typeface="+mn-ea"/>
        <a:cs typeface="Arial" charset="0"/>
      </a:defRPr>
    </a:lvl8pPr>
    <a:lvl9pPr marL="3657600" algn="l" defTabSz="914400" rtl="0" eaLnBrk="1" latinLnBrk="0" hangingPunct="1">
      <a:defRPr sz="3600" kern="1200">
        <a:solidFill>
          <a:srgbClr val="003366"/>
        </a:solidFill>
        <a:latin typeface="Trebuchet MS"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003366"/>
    <a:srgbClr val="EFEFE7"/>
    <a:srgbClr val="FFFF66"/>
    <a:srgbClr val="336699"/>
    <a:srgbClr val="335F89"/>
    <a:srgbClr val="969696"/>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300" autoAdjust="0"/>
    <p:restoredTop sz="85664" autoAdjust="0"/>
  </p:normalViewPr>
  <p:slideViewPr>
    <p:cSldViewPr snapToGrid="0">
      <p:cViewPr varScale="1">
        <p:scale>
          <a:sx n="74" d="100"/>
          <a:sy n="74" d="100"/>
        </p:scale>
        <p:origin x="-87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90000"/>
              </a:lnSpc>
              <a:defRPr sz="1200"/>
            </a:lvl1pPr>
          </a:lstStyle>
          <a:p>
            <a:endParaRPr lang="en-US"/>
          </a:p>
        </p:txBody>
      </p:sp>
      <p:sp>
        <p:nvSpPr>
          <p:cNvPr id="179203" name="Rectangle 3"/>
          <p:cNvSpPr>
            <a:spLocks noGrp="1" noChangeArrowheads="1"/>
          </p:cNvSpPr>
          <p:nvPr>
            <p:ph type="dt" sz="quarter"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90000"/>
              </a:lnSpc>
              <a:defRPr sz="1200"/>
            </a:lvl1pPr>
          </a:lstStyle>
          <a:p>
            <a:fld id="{D8D0A765-2273-4E44-979D-F2214B4C9BBC}" type="datetimeFigureOut">
              <a:rPr lang="en-US"/>
              <a:pPr/>
              <a:t>6/6/2012</a:t>
            </a:fld>
            <a:endParaRPr lang="en-US"/>
          </a:p>
        </p:txBody>
      </p:sp>
      <p:sp>
        <p:nvSpPr>
          <p:cNvPr id="179204" name="Rectangle 4"/>
          <p:cNvSpPr>
            <a:spLocks noGrp="1" noChangeArrowheads="1"/>
          </p:cNvSpPr>
          <p:nvPr>
            <p:ph type="ftr" sz="quarter" idx="2"/>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lnSpc>
                <a:spcPct val="90000"/>
              </a:lnSpc>
              <a:defRPr sz="1200"/>
            </a:lvl1pPr>
          </a:lstStyle>
          <a:p>
            <a:endParaRPr lang="en-US"/>
          </a:p>
        </p:txBody>
      </p:sp>
      <p:sp>
        <p:nvSpPr>
          <p:cNvPr id="179205" name="Rectangle 5"/>
          <p:cNvSpPr>
            <a:spLocks noGrp="1" noChangeArrowheads="1"/>
          </p:cNvSpPr>
          <p:nvPr>
            <p:ph type="sldNum" sz="quarter" idx="3"/>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90000"/>
              </a:lnSpc>
              <a:defRPr sz="1200"/>
            </a:lvl1pPr>
          </a:lstStyle>
          <a:p>
            <a:fld id="{E5D27DDA-D4F3-4EB5-8D92-52C32E52BEA5}"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spcAft>
                <a:spcPct val="0"/>
              </a:spcAft>
              <a:buClrTx/>
              <a:buSzTx/>
              <a:buFontTx/>
              <a:buNone/>
              <a:defRPr sz="1200">
                <a:solidFill>
                  <a:schemeClr val="tx1"/>
                </a:solidFill>
                <a:latin typeface="Arial" charset="0"/>
              </a:defRPr>
            </a:lvl1pPr>
          </a:lstStyle>
          <a:p>
            <a:endParaRPr lang="en-US"/>
          </a:p>
        </p:txBody>
      </p:sp>
      <p:sp>
        <p:nvSpPr>
          <p:cNvPr id="3075"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spcAft>
                <a:spcPct val="0"/>
              </a:spcAft>
              <a:buClrTx/>
              <a:buSzTx/>
              <a:buFontTx/>
              <a:buNone/>
              <a:defRPr sz="1200">
                <a:solidFill>
                  <a:schemeClr val="tx1"/>
                </a:solidFill>
                <a:latin typeface="Arial" charset="0"/>
              </a:defRPr>
            </a:lvl1pPr>
          </a:lstStyle>
          <a:p>
            <a:endParaRPr lang="en-US"/>
          </a:p>
        </p:txBody>
      </p:sp>
      <p:sp>
        <p:nvSpPr>
          <p:cNvPr id="79876"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spcAft>
                <a:spcPct val="0"/>
              </a:spcAft>
              <a:buClrTx/>
              <a:buSzTx/>
              <a:buFontTx/>
              <a:buNone/>
              <a:defRPr sz="1200">
                <a:solidFill>
                  <a:schemeClr val="tx1"/>
                </a:solidFill>
                <a:latin typeface="Arial" charset="0"/>
              </a:defRPr>
            </a:lvl1pPr>
          </a:lstStyle>
          <a:p>
            <a:endParaRPr lang="en-US"/>
          </a:p>
        </p:txBody>
      </p:sp>
      <p:sp>
        <p:nvSpPr>
          <p:cNvPr id="3079"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spcAft>
                <a:spcPct val="0"/>
              </a:spcAft>
              <a:buClrTx/>
              <a:buSzTx/>
              <a:buFontTx/>
              <a:buNone/>
              <a:defRPr sz="1200">
                <a:solidFill>
                  <a:schemeClr val="tx1"/>
                </a:solidFill>
                <a:latin typeface="Arial" charset="0"/>
              </a:defRPr>
            </a:lvl1pPr>
          </a:lstStyle>
          <a:p>
            <a:fld id="{40CA5F81-B74A-40CF-944A-D4A1FD33FAC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A309FD47-5D95-4BE4-BE63-395D789507AD}" type="slidenum">
              <a:rPr lang="en-US"/>
              <a:pPr/>
              <a:t>1</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smtClean="0"/>
              <a:t>The Title Slide: Add the name of the presentation, the appropriate division or presenter and date of the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3EC23653-3D24-4A2E-B294-59078E5467F8}" type="slidenum">
              <a:rPr lang="en-US"/>
              <a:pPr/>
              <a:t>27</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5C42570D-FF8F-480F-ABFD-D5D7A88B395C}" type="slidenum">
              <a:rPr lang="en-US"/>
              <a:pPr/>
              <a:t>31</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75CDBA17-6477-4074-8047-A5CB90C0E22E}" type="slidenum">
              <a:rPr lang="en-US"/>
              <a:pPr/>
              <a:t>34</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5180013" y="6513513"/>
            <a:ext cx="3962400" cy="342900"/>
          </a:xfrm>
          <a:prstGeom prst="rect">
            <a:avLst/>
          </a:prstGeom>
          <a:noFill/>
          <a:ln w="9525">
            <a:noFill/>
            <a:miter lim="800000"/>
            <a:headEnd/>
            <a:tailEnd/>
          </a:ln>
        </p:spPr>
        <p:txBody>
          <a:bodyPr anchor="b"/>
          <a:lstStyle/>
          <a:p>
            <a:pPr algn="r">
              <a:lnSpc>
                <a:spcPct val="100000"/>
              </a:lnSpc>
              <a:spcBef>
                <a:spcPct val="0"/>
              </a:spcBef>
              <a:spcAft>
                <a:spcPct val="0"/>
              </a:spcAft>
              <a:buClrTx/>
              <a:buSzTx/>
              <a:buFontTx/>
              <a:buNone/>
            </a:pPr>
            <a:fld id="{306AC5C1-A756-4F78-B504-E0DC4628B197}" type="slidenum">
              <a:rPr lang="en-US" sz="1200">
                <a:solidFill>
                  <a:schemeClr val="tx1"/>
                </a:solidFill>
                <a:latin typeface="Arial" charset="0"/>
              </a:rPr>
              <a:pPr algn="r">
                <a:lnSpc>
                  <a:spcPct val="100000"/>
                </a:lnSpc>
                <a:spcBef>
                  <a:spcPct val="0"/>
                </a:spcBef>
                <a:spcAft>
                  <a:spcPct val="0"/>
                </a:spcAft>
                <a:buClrTx/>
                <a:buSzTx/>
                <a:buFontTx/>
                <a:buNone/>
              </a:pPr>
              <a:t>37</a:t>
            </a:fld>
            <a:endParaRPr lang="en-US" sz="1200">
              <a:solidFill>
                <a:schemeClr val="tx1"/>
              </a:solidFill>
              <a:latin typeface="Arial"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151D4DC5-B26F-4035-9CB0-0E8D088C0C5F}" type="slidenum">
              <a:rPr lang="en-US"/>
              <a:pPr/>
              <a:t>40</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D07BA566-D747-45EF-8021-ADEF55112F56}" type="slidenum">
              <a:rPr lang="en-US"/>
              <a:pPr/>
              <a:t>43</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05780F-4463-44A5-899E-6CE62C3429FF}" type="slidenum">
              <a:rPr lang="en-US"/>
              <a:pPr/>
              <a:t>45</a:t>
            </a:fld>
            <a:endParaRPr lang="en-US"/>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r>
              <a:rPr lang="en-US"/>
              <a:t>Basic content slide: Add slide title and slide text in the appropriate places. To create a new slide, go to “Insert &gt; New Slide” from the main menu.</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ACAD41C6-82F8-421A-B2B9-B042C814A4C5}" type="slidenum">
              <a:rPr lang="en-US"/>
              <a:pPr/>
              <a:t>49</a:t>
            </a:fld>
            <a:endParaRPr 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DD85EF84-2533-4AC1-8D1A-B2DAC88C6D29}" type="slidenum">
              <a:rPr lang="en-US"/>
              <a:pPr/>
              <a:t>51</a:t>
            </a:fld>
            <a:endParaRPr 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r>
              <a:rPr lang="en-US" smtClean="0"/>
              <a:t>In order for create a section divider slide, add a new slide, select the “Title Only” Slide Layout and apply the “Section Divider” master from the Slide Design menu. For more information regarding slide layouts and slide designs, please visit http://office.microsoft.com/training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2B89FBE0-1CEF-461B-B7E5-038D3A4F786A}" type="slidenum">
              <a:rPr lang="en-US"/>
              <a:pPr/>
              <a:t>52</a:t>
            </a:fld>
            <a:endParaRPr 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681EAFB1-4EB0-4463-A1DF-0B39941FB0E6}" type="slidenum">
              <a:rPr lang="en-US"/>
              <a:pPr/>
              <a:t>2</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4DA72797-4E5C-44B8-9256-0CFCB41C8E24}" type="slidenum">
              <a:rPr lang="en-US"/>
              <a:pPr/>
              <a:t>53</a:t>
            </a:fld>
            <a:endParaRPr 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D628F4D9-09D7-4B28-BE42-453EF513E34C}" type="slidenum">
              <a:rPr lang="en-US"/>
              <a:pPr/>
              <a:t>54</a:t>
            </a:fld>
            <a:endParaRPr 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A85693FF-30A3-4450-9D82-7DC0B5FD26B2}" type="slidenum">
              <a:rPr lang="en-US"/>
              <a:pPr/>
              <a:t>55</a:t>
            </a:fld>
            <a:endParaRPr lang="en-US"/>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00196986-5461-4E40-A6ED-16798A5B82CD}" type="slidenum">
              <a:rPr lang="en-US"/>
              <a:pPr/>
              <a:t>56</a:t>
            </a:fld>
            <a:endParaRPr lang="en-US"/>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B8C32DAA-3F37-4A20-A705-4093450482FA}" type="slidenum">
              <a:rPr lang="en-US"/>
              <a:pPr/>
              <a:t>57</a:t>
            </a:fld>
            <a:endParaRPr 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AEC59E40-2D2A-42A3-A09F-EEE6FC2C4FA4}" type="slidenum">
              <a:rPr lang="en-US"/>
              <a:pPr/>
              <a:t>58</a:t>
            </a:fld>
            <a:endParaRPr lang="en-US"/>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E9C042BC-B813-487E-9411-0805E2D5FF5E}" type="slidenum">
              <a:rPr lang="en-US"/>
              <a:pPr/>
              <a:t>59</a:t>
            </a:fld>
            <a:endParaRPr lang="en-US"/>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211876AC-E6B5-44FD-8EEE-667A0B77AF10}" type="slidenum">
              <a:rPr lang="en-US"/>
              <a:pPr/>
              <a:t>60</a:t>
            </a:fld>
            <a:endParaRPr lang="en-US"/>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F4ADEFF0-C24D-4DD3-A881-118AC1C53B16}" type="slidenum">
              <a:rPr lang="en-US"/>
              <a:pPr/>
              <a:t>61</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75B2B670-74FC-4C2C-BCF2-37FD05A52FF3}" type="slidenum">
              <a:rPr lang="en-US"/>
              <a:pPr/>
              <a:t>62</a:t>
            </a:fld>
            <a:endParaRPr lang="en-US"/>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B8CC6862-0406-4CA0-B62B-D2B0F3FA98BB}" type="slidenum">
              <a:rPr lang="en-US"/>
              <a:pPr/>
              <a:t>5</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562D16D4-F5F3-4BBB-969F-B87B438EDBDE}" type="slidenum">
              <a:rPr lang="en-US"/>
              <a:pPr/>
              <a:t>63</a:t>
            </a:fld>
            <a:endParaRPr lang="en-US"/>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01058C50-0341-4739-ACE8-A906103A660E}" type="slidenum">
              <a:rPr lang="en-US"/>
              <a:pPr/>
              <a:t>64</a:t>
            </a:fld>
            <a:endParaRPr lang="en-US"/>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7130FD8B-61D2-42A1-9FC1-7808380A9AA1}" type="slidenum">
              <a:rPr lang="en-US"/>
              <a:pPr/>
              <a:t>65</a:t>
            </a:fld>
            <a:endParaRPr lang="en-US"/>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7B29E5F8-ADE3-4271-B4D9-96577C429BD0}" type="slidenum">
              <a:rPr lang="en-US"/>
              <a:pPr/>
              <a:t>66</a:t>
            </a:fld>
            <a:endParaRPr lang="en-US"/>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1AEDC3C-AE59-4A13-B3BD-580BA2F3A138}" type="slidenum">
              <a:rPr lang="en-US"/>
              <a:pPr/>
              <a:t>9</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smtClean="0"/>
              <a:t>In order for create a section divider slide, add a new slide, select the “Title Only” Slide Layout and apply the “Section Divider” master from the Slide Design menu. For more information regarding slide layouts and slide designs, please visit http://office.microsoft.com/training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E6AD992D-9C49-4D68-860B-30B7EC2945E5}" type="slidenum">
              <a:rPr lang="en-US"/>
              <a:pPr/>
              <a:t>10</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11BC64-583E-4D58-A69B-975C8B55A0BA}" type="slidenum">
              <a:rPr lang="en-US"/>
              <a:pPr/>
              <a:t>11</a:t>
            </a:fld>
            <a:endParaRPr lang="en-US"/>
          </a:p>
        </p:txBody>
      </p:sp>
      <p:sp>
        <p:nvSpPr>
          <p:cNvPr id="645122" name="Rectangle 2"/>
          <p:cNvSpPr>
            <a:spLocks noGrp="1" noRot="1" noChangeAspect="1" noChangeArrowheads="1" noTextEdit="1"/>
          </p:cNvSpPr>
          <p:nvPr>
            <p:ph type="sldImg"/>
          </p:nvPr>
        </p:nvSpPr>
        <p:spPr>
          <a:ln/>
        </p:spPr>
      </p:sp>
      <p:sp>
        <p:nvSpPr>
          <p:cNvPr id="64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D8C532-FD10-4A4C-9E35-C0CF6A066F05}" type="slidenum">
              <a:rPr lang="en-US"/>
              <a:pPr/>
              <a:t>12</a:t>
            </a:fld>
            <a:endParaRPr lang="en-US"/>
          </a:p>
        </p:txBody>
      </p:sp>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28E97F33-2356-4EA1-83CB-96CCD39F4022}" type="slidenum">
              <a:rPr lang="en-US"/>
              <a:pPr/>
              <a:t>13</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1C4C292E-2CBE-40C3-914B-A3F137EA6AC7}" type="slidenum">
              <a:rPr lang="en-US"/>
              <a:pPr/>
              <a:t>19</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US" smtClean="0"/>
              <a:t>Basic content slide: Add slide title and slide text in the appropriate places. To create a new slide, go to “Insert &gt; New Slide” from the main menu.</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1" descr="its_bkgd_bwtitle"/>
          <p:cNvPicPr>
            <a:picLocks noChangeAspect="1" noChangeArrowheads="1"/>
          </p:cNvPicPr>
          <p:nvPr/>
        </p:nvPicPr>
        <p:blipFill>
          <a:blip r:embed="rId2" cstate="print"/>
          <a:srcRect t="33701"/>
          <a:stretch>
            <a:fillRect/>
          </a:stretch>
        </p:blipFill>
        <p:spPr bwMode="auto">
          <a:xfrm>
            <a:off x="0" y="0"/>
            <a:ext cx="9144000" cy="2960688"/>
          </a:xfrm>
          <a:prstGeom prst="rect">
            <a:avLst/>
          </a:prstGeom>
          <a:noFill/>
          <a:ln w="9525">
            <a:noFill/>
            <a:miter lim="800000"/>
            <a:headEnd/>
            <a:tailEnd/>
          </a:ln>
        </p:spPr>
      </p:pic>
      <p:pic>
        <p:nvPicPr>
          <p:cNvPr id="5" name="Picture 8" descr="its_bkgd_khaki_title2"/>
          <p:cNvPicPr>
            <a:picLocks noChangeAspect="1" noChangeArrowheads="1"/>
          </p:cNvPicPr>
          <p:nvPr/>
        </p:nvPicPr>
        <p:blipFill>
          <a:blip r:embed="rId3" cstate="print"/>
          <a:srcRect/>
          <a:stretch>
            <a:fillRect/>
          </a:stretch>
        </p:blipFill>
        <p:spPr bwMode="hidden">
          <a:xfrm>
            <a:off x="0" y="0"/>
            <a:ext cx="9144000" cy="6858000"/>
          </a:xfrm>
          <a:prstGeom prst="rect">
            <a:avLst/>
          </a:prstGeom>
          <a:noFill/>
          <a:ln w="9525">
            <a:noFill/>
            <a:miter lim="800000"/>
            <a:headEnd/>
            <a:tailEnd/>
          </a:ln>
        </p:spPr>
      </p:pic>
      <p:grpSp>
        <p:nvGrpSpPr>
          <p:cNvPr id="6" name="Group 60"/>
          <p:cNvGrpSpPr>
            <a:grpSpLocks/>
          </p:cNvGrpSpPr>
          <p:nvPr/>
        </p:nvGrpSpPr>
        <p:grpSpPr bwMode="auto">
          <a:xfrm>
            <a:off x="2719388" y="657225"/>
            <a:ext cx="3706812" cy="958850"/>
            <a:chOff x="1713" y="414"/>
            <a:chExt cx="2335" cy="604"/>
          </a:xfrm>
        </p:grpSpPr>
        <p:sp>
          <p:nvSpPr>
            <p:cNvPr id="7" name="Freeform 13"/>
            <p:cNvSpPr>
              <a:spLocks/>
            </p:cNvSpPr>
            <p:nvPr userDrawn="1"/>
          </p:nvSpPr>
          <p:spPr bwMode="white">
            <a:xfrm>
              <a:off x="2382" y="793"/>
              <a:ext cx="34" cy="69"/>
            </a:xfrm>
            <a:custGeom>
              <a:avLst/>
              <a:gdLst/>
              <a:ahLst/>
              <a:cxnLst>
                <a:cxn ang="0">
                  <a:pos x="0" y="0"/>
                </a:cxn>
                <a:cxn ang="0">
                  <a:pos x="24" y="0"/>
                </a:cxn>
                <a:cxn ang="0">
                  <a:pos x="24" y="3"/>
                </a:cxn>
                <a:cxn ang="0">
                  <a:pos x="23" y="3"/>
                </a:cxn>
                <a:cxn ang="0">
                  <a:pos x="17" y="9"/>
                </a:cxn>
                <a:cxn ang="0">
                  <a:pos x="17" y="39"/>
                </a:cxn>
                <a:cxn ang="0">
                  <a:pos x="23" y="45"/>
                </a:cxn>
                <a:cxn ang="0">
                  <a:pos x="24" y="45"/>
                </a:cxn>
                <a:cxn ang="0">
                  <a:pos x="24" y="48"/>
                </a:cxn>
                <a:cxn ang="0">
                  <a:pos x="0" y="48"/>
                </a:cxn>
                <a:cxn ang="0">
                  <a:pos x="0" y="45"/>
                </a:cxn>
                <a:cxn ang="0">
                  <a:pos x="1" y="45"/>
                </a:cxn>
                <a:cxn ang="0">
                  <a:pos x="7" y="40"/>
                </a:cxn>
                <a:cxn ang="0">
                  <a:pos x="7" y="9"/>
                </a:cxn>
                <a:cxn ang="0">
                  <a:pos x="1" y="3"/>
                </a:cxn>
                <a:cxn ang="0">
                  <a:pos x="0" y="3"/>
                </a:cxn>
                <a:cxn ang="0">
                  <a:pos x="0" y="0"/>
                </a:cxn>
              </a:cxnLst>
              <a:rect l="0" t="0" r="r" b="b"/>
              <a:pathLst>
                <a:path w="24" h="48">
                  <a:moveTo>
                    <a:pt x="0" y="0"/>
                  </a:moveTo>
                  <a:cubicBezTo>
                    <a:pt x="24" y="0"/>
                    <a:pt x="24" y="0"/>
                    <a:pt x="24" y="0"/>
                  </a:cubicBezTo>
                  <a:cubicBezTo>
                    <a:pt x="24" y="3"/>
                    <a:pt x="24" y="3"/>
                    <a:pt x="24" y="3"/>
                  </a:cubicBezTo>
                  <a:cubicBezTo>
                    <a:pt x="23" y="3"/>
                    <a:pt x="23" y="3"/>
                    <a:pt x="23" y="3"/>
                  </a:cubicBezTo>
                  <a:cubicBezTo>
                    <a:pt x="19" y="3"/>
                    <a:pt x="17" y="5"/>
                    <a:pt x="17" y="9"/>
                  </a:cubicBezTo>
                  <a:cubicBezTo>
                    <a:pt x="17" y="39"/>
                    <a:pt x="17" y="39"/>
                    <a:pt x="17" y="39"/>
                  </a:cubicBezTo>
                  <a:cubicBezTo>
                    <a:pt x="17" y="43"/>
                    <a:pt x="18" y="45"/>
                    <a:pt x="23" y="45"/>
                  </a:cubicBezTo>
                  <a:cubicBezTo>
                    <a:pt x="24" y="45"/>
                    <a:pt x="24" y="45"/>
                    <a:pt x="24" y="45"/>
                  </a:cubicBezTo>
                  <a:cubicBezTo>
                    <a:pt x="24" y="48"/>
                    <a:pt x="24" y="48"/>
                    <a:pt x="24" y="48"/>
                  </a:cubicBezTo>
                  <a:cubicBezTo>
                    <a:pt x="0" y="48"/>
                    <a:pt x="0" y="48"/>
                    <a:pt x="0" y="48"/>
                  </a:cubicBezTo>
                  <a:cubicBezTo>
                    <a:pt x="0" y="45"/>
                    <a:pt x="0" y="45"/>
                    <a:pt x="0" y="45"/>
                  </a:cubicBezTo>
                  <a:cubicBezTo>
                    <a:pt x="1" y="45"/>
                    <a:pt x="1" y="45"/>
                    <a:pt x="1" y="45"/>
                  </a:cubicBezTo>
                  <a:cubicBezTo>
                    <a:pt x="5" y="45"/>
                    <a:pt x="7" y="43"/>
                    <a:pt x="7" y="40"/>
                  </a:cubicBezTo>
                  <a:cubicBezTo>
                    <a:pt x="7" y="9"/>
                    <a:pt x="7" y="9"/>
                    <a:pt x="7" y="9"/>
                  </a:cubicBezTo>
                  <a:cubicBezTo>
                    <a:pt x="7" y="5"/>
                    <a:pt x="5" y="3"/>
                    <a:pt x="1" y="3"/>
                  </a:cubicBezTo>
                  <a:cubicBezTo>
                    <a:pt x="0" y="3"/>
                    <a:pt x="0" y="3"/>
                    <a:pt x="0" y="3"/>
                  </a:cubicBezTo>
                  <a:lnTo>
                    <a:pt x="0" y="0"/>
                  </a:lnTo>
                  <a:close/>
                </a:path>
              </a:pathLst>
            </a:custGeom>
            <a:solidFill>
              <a:srgbClr val="FFFFFF"/>
            </a:solidFill>
            <a:ln w="9525">
              <a:noFill/>
              <a:round/>
              <a:headEnd/>
              <a:tailEnd/>
            </a:ln>
          </p:spPr>
          <p:txBody>
            <a:bodyPr/>
            <a:lstStyle/>
            <a:p>
              <a:pPr>
                <a:lnSpc>
                  <a:spcPct val="90000"/>
                </a:lnSpc>
              </a:pPr>
              <a:endParaRPr lang="en-US" sz="2800"/>
            </a:p>
          </p:txBody>
        </p:sp>
        <p:sp>
          <p:nvSpPr>
            <p:cNvPr id="8" name="Freeform 14"/>
            <p:cNvSpPr>
              <a:spLocks/>
            </p:cNvSpPr>
            <p:nvPr userDrawn="1"/>
          </p:nvSpPr>
          <p:spPr bwMode="white">
            <a:xfrm>
              <a:off x="2437" y="793"/>
              <a:ext cx="83" cy="69"/>
            </a:xfrm>
            <a:custGeom>
              <a:avLst/>
              <a:gdLst/>
              <a:ahLst/>
              <a:cxnLst>
                <a:cxn ang="0">
                  <a:pos x="10" y="39"/>
                </a:cxn>
                <a:cxn ang="0">
                  <a:pos x="18" y="45"/>
                </a:cxn>
                <a:cxn ang="0">
                  <a:pos x="18" y="48"/>
                </a:cxn>
                <a:cxn ang="0">
                  <a:pos x="0" y="48"/>
                </a:cxn>
                <a:cxn ang="0">
                  <a:pos x="0" y="45"/>
                </a:cxn>
                <a:cxn ang="0">
                  <a:pos x="0" y="45"/>
                </a:cxn>
                <a:cxn ang="0">
                  <a:pos x="6" y="40"/>
                </a:cxn>
                <a:cxn ang="0">
                  <a:pos x="6" y="5"/>
                </a:cxn>
                <a:cxn ang="0">
                  <a:pos x="0" y="3"/>
                </a:cxn>
                <a:cxn ang="0">
                  <a:pos x="0" y="0"/>
                </a:cxn>
                <a:cxn ang="0">
                  <a:pos x="15" y="0"/>
                </a:cxn>
                <a:cxn ang="0">
                  <a:pos x="46" y="33"/>
                </a:cxn>
                <a:cxn ang="0">
                  <a:pos x="46" y="10"/>
                </a:cxn>
                <a:cxn ang="0">
                  <a:pos x="39" y="3"/>
                </a:cxn>
                <a:cxn ang="0">
                  <a:pos x="38" y="3"/>
                </a:cxn>
                <a:cxn ang="0">
                  <a:pos x="38" y="0"/>
                </a:cxn>
                <a:cxn ang="0">
                  <a:pos x="58" y="0"/>
                </a:cxn>
                <a:cxn ang="0">
                  <a:pos x="58" y="3"/>
                </a:cxn>
                <a:cxn ang="0">
                  <a:pos x="57" y="3"/>
                </a:cxn>
                <a:cxn ang="0">
                  <a:pos x="51" y="7"/>
                </a:cxn>
                <a:cxn ang="0">
                  <a:pos x="51" y="48"/>
                </a:cxn>
                <a:cxn ang="0">
                  <a:pos x="47" y="48"/>
                </a:cxn>
                <a:cxn ang="0">
                  <a:pos x="10" y="10"/>
                </a:cxn>
                <a:cxn ang="0">
                  <a:pos x="10" y="39"/>
                </a:cxn>
              </a:cxnLst>
              <a:rect l="0" t="0" r="r" b="b"/>
              <a:pathLst>
                <a:path w="58" h="48">
                  <a:moveTo>
                    <a:pt x="10" y="39"/>
                  </a:moveTo>
                  <a:cubicBezTo>
                    <a:pt x="10" y="43"/>
                    <a:pt x="12" y="45"/>
                    <a:pt x="18" y="45"/>
                  </a:cubicBezTo>
                  <a:cubicBezTo>
                    <a:pt x="18" y="48"/>
                    <a:pt x="18" y="48"/>
                    <a:pt x="18" y="48"/>
                  </a:cubicBezTo>
                  <a:cubicBezTo>
                    <a:pt x="0" y="48"/>
                    <a:pt x="0" y="48"/>
                    <a:pt x="0" y="48"/>
                  </a:cubicBezTo>
                  <a:cubicBezTo>
                    <a:pt x="0" y="45"/>
                    <a:pt x="0" y="45"/>
                    <a:pt x="0" y="45"/>
                  </a:cubicBezTo>
                  <a:cubicBezTo>
                    <a:pt x="0" y="45"/>
                    <a:pt x="0" y="45"/>
                    <a:pt x="0" y="45"/>
                  </a:cubicBezTo>
                  <a:cubicBezTo>
                    <a:pt x="5" y="45"/>
                    <a:pt x="6" y="43"/>
                    <a:pt x="6" y="40"/>
                  </a:cubicBezTo>
                  <a:cubicBezTo>
                    <a:pt x="6" y="5"/>
                    <a:pt x="6" y="5"/>
                    <a:pt x="6" y="5"/>
                  </a:cubicBezTo>
                  <a:cubicBezTo>
                    <a:pt x="4" y="4"/>
                    <a:pt x="2" y="3"/>
                    <a:pt x="0" y="3"/>
                  </a:cubicBezTo>
                  <a:cubicBezTo>
                    <a:pt x="0" y="0"/>
                    <a:pt x="0" y="0"/>
                    <a:pt x="0" y="0"/>
                  </a:cubicBezTo>
                  <a:cubicBezTo>
                    <a:pt x="15" y="0"/>
                    <a:pt x="15" y="0"/>
                    <a:pt x="15" y="0"/>
                  </a:cubicBezTo>
                  <a:cubicBezTo>
                    <a:pt x="46" y="33"/>
                    <a:pt x="46" y="33"/>
                    <a:pt x="46" y="33"/>
                  </a:cubicBezTo>
                  <a:cubicBezTo>
                    <a:pt x="46" y="10"/>
                    <a:pt x="46" y="10"/>
                    <a:pt x="46" y="10"/>
                  </a:cubicBezTo>
                  <a:cubicBezTo>
                    <a:pt x="46" y="4"/>
                    <a:pt x="45" y="3"/>
                    <a:pt x="39" y="3"/>
                  </a:cubicBezTo>
                  <a:cubicBezTo>
                    <a:pt x="38" y="3"/>
                    <a:pt x="38" y="3"/>
                    <a:pt x="38" y="3"/>
                  </a:cubicBezTo>
                  <a:cubicBezTo>
                    <a:pt x="38" y="0"/>
                    <a:pt x="38" y="0"/>
                    <a:pt x="38" y="0"/>
                  </a:cubicBezTo>
                  <a:cubicBezTo>
                    <a:pt x="58" y="0"/>
                    <a:pt x="58" y="0"/>
                    <a:pt x="58" y="0"/>
                  </a:cubicBezTo>
                  <a:cubicBezTo>
                    <a:pt x="58" y="3"/>
                    <a:pt x="58" y="3"/>
                    <a:pt x="58" y="3"/>
                  </a:cubicBezTo>
                  <a:cubicBezTo>
                    <a:pt x="57" y="3"/>
                    <a:pt x="57" y="3"/>
                    <a:pt x="57" y="3"/>
                  </a:cubicBezTo>
                  <a:cubicBezTo>
                    <a:pt x="53" y="3"/>
                    <a:pt x="51" y="4"/>
                    <a:pt x="51" y="7"/>
                  </a:cubicBezTo>
                  <a:cubicBezTo>
                    <a:pt x="51" y="48"/>
                    <a:pt x="51" y="48"/>
                    <a:pt x="51" y="48"/>
                  </a:cubicBezTo>
                  <a:cubicBezTo>
                    <a:pt x="47" y="48"/>
                    <a:pt x="47" y="48"/>
                    <a:pt x="47" y="48"/>
                  </a:cubicBezTo>
                  <a:cubicBezTo>
                    <a:pt x="10" y="10"/>
                    <a:pt x="10" y="10"/>
                    <a:pt x="10" y="10"/>
                  </a:cubicBezTo>
                  <a:lnTo>
                    <a:pt x="10" y="39"/>
                  </a:lnTo>
                  <a:close/>
                </a:path>
              </a:pathLst>
            </a:custGeom>
            <a:solidFill>
              <a:srgbClr val="FFFFFF"/>
            </a:solidFill>
            <a:ln w="9525">
              <a:noFill/>
              <a:round/>
              <a:headEnd/>
              <a:tailEnd/>
            </a:ln>
          </p:spPr>
          <p:txBody>
            <a:bodyPr/>
            <a:lstStyle/>
            <a:p>
              <a:pPr>
                <a:lnSpc>
                  <a:spcPct val="90000"/>
                </a:lnSpc>
              </a:pPr>
              <a:endParaRPr lang="en-US" sz="2800"/>
            </a:p>
          </p:txBody>
        </p:sp>
        <p:sp>
          <p:nvSpPr>
            <p:cNvPr id="9" name="Freeform 15"/>
            <p:cNvSpPr>
              <a:spLocks/>
            </p:cNvSpPr>
            <p:nvPr userDrawn="1"/>
          </p:nvSpPr>
          <p:spPr bwMode="white">
            <a:xfrm>
              <a:off x="2542" y="793"/>
              <a:ext cx="56" cy="69"/>
            </a:xfrm>
            <a:custGeom>
              <a:avLst/>
              <a:gdLst/>
              <a:ahLst/>
              <a:cxnLst>
                <a:cxn ang="0">
                  <a:pos x="16" y="22"/>
                </a:cxn>
                <a:cxn ang="0">
                  <a:pos x="27" y="22"/>
                </a:cxn>
                <a:cxn ang="0">
                  <a:pos x="34" y="16"/>
                </a:cxn>
                <a:cxn ang="0">
                  <a:pos x="37" y="16"/>
                </a:cxn>
                <a:cxn ang="0">
                  <a:pos x="37" y="31"/>
                </a:cxn>
                <a:cxn ang="0">
                  <a:pos x="34" y="31"/>
                </a:cxn>
                <a:cxn ang="0">
                  <a:pos x="28" y="26"/>
                </a:cxn>
                <a:cxn ang="0">
                  <a:pos x="16" y="26"/>
                </a:cxn>
                <a:cxn ang="0">
                  <a:pos x="16" y="38"/>
                </a:cxn>
                <a:cxn ang="0">
                  <a:pos x="22" y="45"/>
                </a:cxn>
                <a:cxn ang="0">
                  <a:pos x="23" y="45"/>
                </a:cxn>
                <a:cxn ang="0">
                  <a:pos x="23" y="48"/>
                </a:cxn>
                <a:cxn ang="0">
                  <a:pos x="0" y="48"/>
                </a:cxn>
                <a:cxn ang="0">
                  <a:pos x="0" y="45"/>
                </a:cxn>
                <a:cxn ang="0">
                  <a:pos x="1" y="45"/>
                </a:cxn>
                <a:cxn ang="0">
                  <a:pos x="6" y="41"/>
                </a:cxn>
                <a:cxn ang="0">
                  <a:pos x="6" y="10"/>
                </a:cxn>
                <a:cxn ang="0">
                  <a:pos x="1" y="3"/>
                </a:cxn>
                <a:cxn ang="0">
                  <a:pos x="0" y="3"/>
                </a:cxn>
                <a:cxn ang="0">
                  <a:pos x="0" y="0"/>
                </a:cxn>
                <a:cxn ang="0">
                  <a:pos x="39" y="0"/>
                </a:cxn>
                <a:cxn ang="0">
                  <a:pos x="39" y="11"/>
                </a:cxn>
                <a:cxn ang="0">
                  <a:pos x="36" y="11"/>
                </a:cxn>
                <a:cxn ang="0">
                  <a:pos x="31" y="5"/>
                </a:cxn>
                <a:cxn ang="0">
                  <a:pos x="16" y="5"/>
                </a:cxn>
                <a:cxn ang="0">
                  <a:pos x="16" y="22"/>
                </a:cxn>
              </a:cxnLst>
              <a:rect l="0" t="0" r="r" b="b"/>
              <a:pathLst>
                <a:path w="39" h="48">
                  <a:moveTo>
                    <a:pt x="16" y="22"/>
                  </a:moveTo>
                  <a:cubicBezTo>
                    <a:pt x="27" y="22"/>
                    <a:pt x="27" y="22"/>
                    <a:pt x="27" y="22"/>
                  </a:cubicBezTo>
                  <a:cubicBezTo>
                    <a:pt x="32" y="22"/>
                    <a:pt x="34" y="21"/>
                    <a:pt x="34" y="16"/>
                  </a:cubicBezTo>
                  <a:cubicBezTo>
                    <a:pt x="37" y="16"/>
                    <a:pt x="37" y="16"/>
                    <a:pt x="37" y="16"/>
                  </a:cubicBezTo>
                  <a:cubicBezTo>
                    <a:pt x="37" y="31"/>
                    <a:pt x="37" y="31"/>
                    <a:pt x="37" y="31"/>
                  </a:cubicBezTo>
                  <a:cubicBezTo>
                    <a:pt x="34" y="31"/>
                    <a:pt x="34" y="31"/>
                    <a:pt x="34" y="31"/>
                  </a:cubicBezTo>
                  <a:cubicBezTo>
                    <a:pt x="34" y="28"/>
                    <a:pt x="32" y="26"/>
                    <a:pt x="28" y="26"/>
                  </a:cubicBezTo>
                  <a:cubicBezTo>
                    <a:pt x="16" y="26"/>
                    <a:pt x="16" y="26"/>
                    <a:pt x="16" y="26"/>
                  </a:cubicBezTo>
                  <a:cubicBezTo>
                    <a:pt x="16" y="38"/>
                    <a:pt x="16" y="38"/>
                    <a:pt x="16" y="38"/>
                  </a:cubicBezTo>
                  <a:cubicBezTo>
                    <a:pt x="16" y="44"/>
                    <a:pt x="17" y="45"/>
                    <a:pt x="22" y="45"/>
                  </a:cubicBezTo>
                  <a:cubicBezTo>
                    <a:pt x="23" y="45"/>
                    <a:pt x="23" y="45"/>
                    <a:pt x="23" y="45"/>
                  </a:cubicBezTo>
                  <a:cubicBezTo>
                    <a:pt x="23" y="48"/>
                    <a:pt x="23" y="48"/>
                    <a:pt x="23" y="48"/>
                  </a:cubicBezTo>
                  <a:cubicBezTo>
                    <a:pt x="0" y="48"/>
                    <a:pt x="0" y="48"/>
                    <a:pt x="0" y="48"/>
                  </a:cubicBezTo>
                  <a:cubicBezTo>
                    <a:pt x="0" y="45"/>
                    <a:pt x="0" y="45"/>
                    <a:pt x="0" y="45"/>
                  </a:cubicBezTo>
                  <a:cubicBezTo>
                    <a:pt x="1" y="45"/>
                    <a:pt x="1" y="45"/>
                    <a:pt x="1" y="45"/>
                  </a:cubicBezTo>
                  <a:cubicBezTo>
                    <a:pt x="5" y="45"/>
                    <a:pt x="6" y="44"/>
                    <a:pt x="6" y="41"/>
                  </a:cubicBezTo>
                  <a:cubicBezTo>
                    <a:pt x="6" y="10"/>
                    <a:pt x="6" y="10"/>
                    <a:pt x="6" y="10"/>
                  </a:cubicBezTo>
                  <a:cubicBezTo>
                    <a:pt x="6" y="5"/>
                    <a:pt x="5" y="3"/>
                    <a:pt x="1" y="3"/>
                  </a:cubicBezTo>
                  <a:cubicBezTo>
                    <a:pt x="0" y="3"/>
                    <a:pt x="0" y="3"/>
                    <a:pt x="0" y="3"/>
                  </a:cubicBezTo>
                  <a:cubicBezTo>
                    <a:pt x="0" y="0"/>
                    <a:pt x="0" y="0"/>
                    <a:pt x="0" y="0"/>
                  </a:cubicBezTo>
                  <a:cubicBezTo>
                    <a:pt x="39" y="0"/>
                    <a:pt x="39" y="0"/>
                    <a:pt x="39" y="0"/>
                  </a:cubicBezTo>
                  <a:cubicBezTo>
                    <a:pt x="39" y="11"/>
                    <a:pt x="39" y="11"/>
                    <a:pt x="39" y="11"/>
                  </a:cubicBezTo>
                  <a:cubicBezTo>
                    <a:pt x="36" y="11"/>
                    <a:pt x="36" y="11"/>
                    <a:pt x="36" y="11"/>
                  </a:cubicBezTo>
                  <a:cubicBezTo>
                    <a:pt x="36" y="6"/>
                    <a:pt x="35" y="5"/>
                    <a:pt x="31" y="5"/>
                  </a:cubicBezTo>
                  <a:cubicBezTo>
                    <a:pt x="16" y="5"/>
                    <a:pt x="16" y="5"/>
                    <a:pt x="16" y="5"/>
                  </a:cubicBezTo>
                  <a:lnTo>
                    <a:pt x="16" y="22"/>
                  </a:lnTo>
                  <a:close/>
                </a:path>
              </a:pathLst>
            </a:custGeom>
            <a:solidFill>
              <a:srgbClr val="FFFFFF"/>
            </a:solidFill>
            <a:ln w="9525">
              <a:noFill/>
              <a:round/>
              <a:headEnd/>
              <a:tailEnd/>
            </a:ln>
          </p:spPr>
          <p:txBody>
            <a:bodyPr/>
            <a:lstStyle/>
            <a:p>
              <a:pPr>
                <a:lnSpc>
                  <a:spcPct val="90000"/>
                </a:lnSpc>
              </a:pPr>
              <a:endParaRPr lang="en-US" sz="2800"/>
            </a:p>
          </p:txBody>
        </p:sp>
        <p:sp>
          <p:nvSpPr>
            <p:cNvPr id="10" name="Freeform 16"/>
            <p:cNvSpPr>
              <a:spLocks noEditPoints="1"/>
            </p:cNvSpPr>
            <p:nvPr userDrawn="1"/>
          </p:nvSpPr>
          <p:spPr bwMode="white">
            <a:xfrm>
              <a:off x="2623" y="792"/>
              <a:ext cx="82" cy="71"/>
            </a:xfrm>
            <a:custGeom>
              <a:avLst/>
              <a:gdLst/>
              <a:ahLst/>
              <a:cxnLst>
                <a:cxn ang="0">
                  <a:pos x="29" y="0"/>
                </a:cxn>
                <a:cxn ang="0">
                  <a:pos x="57" y="24"/>
                </a:cxn>
                <a:cxn ang="0">
                  <a:pos x="28" y="50"/>
                </a:cxn>
                <a:cxn ang="0">
                  <a:pos x="0" y="26"/>
                </a:cxn>
                <a:cxn ang="0">
                  <a:pos x="29" y="0"/>
                </a:cxn>
                <a:cxn ang="0">
                  <a:pos x="30" y="47"/>
                </a:cxn>
                <a:cxn ang="0">
                  <a:pos x="45" y="27"/>
                </a:cxn>
                <a:cxn ang="0">
                  <a:pos x="28" y="3"/>
                </a:cxn>
                <a:cxn ang="0">
                  <a:pos x="12" y="22"/>
                </a:cxn>
                <a:cxn ang="0">
                  <a:pos x="30" y="47"/>
                </a:cxn>
              </a:cxnLst>
              <a:rect l="0" t="0" r="r" b="b"/>
              <a:pathLst>
                <a:path w="57" h="50">
                  <a:moveTo>
                    <a:pt x="29" y="0"/>
                  </a:moveTo>
                  <a:cubicBezTo>
                    <a:pt x="45" y="0"/>
                    <a:pt x="57" y="10"/>
                    <a:pt x="57" y="24"/>
                  </a:cubicBezTo>
                  <a:cubicBezTo>
                    <a:pt x="57" y="38"/>
                    <a:pt x="46" y="50"/>
                    <a:pt x="28" y="50"/>
                  </a:cubicBezTo>
                  <a:cubicBezTo>
                    <a:pt x="10" y="50"/>
                    <a:pt x="0" y="39"/>
                    <a:pt x="0" y="26"/>
                  </a:cubicBezTo>
                  <a:cubicBezTo>
                    <a:pt x="0" y="11"/>
                    <a:pt x="12" y="0"/>
                    <a:pt x="29" y="0"/>
                  </a:cubicBezTo>
                  <a:close/>
                  <a:moveTo>
                    <a:pt x="30" y="47"/>
                  </a:moveTo>
                  <a:cubicBezTo>
                    <a:pt x="40" y="47"/>
                    <a:pt x="45" y="37"/>
                    <a:pt x="45" y="27"/>
                  </a:cubicBezTo>
                  <a:cubicBezTo>
                    <a:pt x="45" y="15"/>
                    <a:pt x="39" y="3"/>
                    <a:pt x="28" y="3"/>
                  </a:cubicBezTo>
                  <a:cubicBezTo>
                    <a:pt x="18" y="3"/>
                    <a:pt x="12" y="11"/>
                    <a:pt x="12" y="22"/>
                  </a:cubicBezTo>
                  <a:cubicBezTo>
                    <a:pt x="12" y="37"/>
                    <a:pt x="19" y="47"/>
                    <a:pt x="30" y="47"/>
                  </a:cubicBezTo>
                  <a:close/>
                </a:path>
              </a:pathLst>
            </a:custGeom>
            <a:solidFill>
              <a:srgbClr val="FFFFFF"/>
            </a:solidFill>
            <a:ln w="9525">
              <a:noFill/>
              <a:round/>
              <a:headEnd/>
              <a:tailEnd/>
            </a:ln>
          </p:spPr>
          <p:txBody>
            <a:bodyPr/>
            <a:lstStyle/>
            <a:p>
              <a:pPr>
                <a:lnSpc>
                  <a:spcPct val="90000"/>
                </a:lnSpc>
              </a:pPr>
              <a:endParaRPr lang="en-US" sz="2800"/>
            </a:p>
          </p:txBody>
        </p:sp>
        <p:sp>
          <p:nvSpPr>
            <p:cNvPr id="11" name="Freeform 17"/>
            <p:cNvSpPr>
              <a:spLocks noEditPoints="1"/>
            </p:cNvSpPr>
            <p:nvPr userDrawn="1"/>
          </p:nvSpPr>
          <p:spPr bwMode="white">
            <a:xfrm>
              <a:off x="2726" y="792"/>
              <a:ext cx="85" cy="71"/>
            </a:xfrm>
            <a:custGeom>
              <a:avLst/>
              <a:gdLst/>
              <a:ahLst/>
              <a:cxnLst>
                <a:cxn ang="0">
                  <a:pos x="18" y="40"/>
                </a:cxn>
                <a:cxn ang="0">
                  <a:pos x="24" y="46"/>
                </a:cxn>
                <a:cxn ang="0">
                  <a:pos x="27" y="46"/>
                </a:cxn>
                <a:cxn ang="0">
                  <a:pos x="27" y="49"/>
                </a:cxn>
                <a:cxn ang="0">
                  <a:pos x="0" y="49"/>
                </a:cxn>
                <a:cxn ang="0">
                  <a:pos x="0" y="46"/>
                </a:cxn>
                <a:cxn ang="0">
                  <a:pos x="1" y="46"/>
                </a:cxn>
                <a:cxn ang="0">
                  <a:pos x="8" y="40"/>
                </a:cxn>
                <a:cxn ang="0">
                  <a:pos x="8" y="10"/>
                </a:cxn>
                <a:cxn ang="0">
                  <a:pos x="2" y="4"/>
                </a:cxn>
                <a:cxn ang="0">
                  <a:pos x="0" y="4"/>
                </a:cxn>
                <a:cxn ang="0">
                  <a:pos x="0" y="1"/>
                </a:cxn>
                <a:cxn ang="0">
                  <a:pos x="10" y="1"/>
                </a:cxn>
                <a:cxn ang="0">
                  <a:pos x="22" y="0"/>
                </a:cxn>
                <a:cxn ang="0">
                  <a:pos x="44" y="6"/>
                </a:cxn>
                <a:cxn ang="0">
                  <a:pos x="47" y="14"/>
                </a:cxn>
                <a:cxn ang="0">
                  <a:pos x="36" y="27"/>
                </a:cxn>
                <a:cxn ang="0">
                  <a:pos x="49" y="42"/>
                </a:cxn>
                <a:cxn ang="0">
                  <a:pos x="59" y="47"/>
                </a:cxn>
                <a:cxn ang="0">
                  <a:pos x="59" y="50"/>
                </a:cxn>
                <a:cxn ang="0">
                  <a:pos x="54" y="50"/>
                </a:cxn>
                <a:cxn ang="0">
                  <a:pos x="37" y="45"/>
                </a:cxn>
                <a:cxn ang="0">
                  <a:pos x="24" y="29"/>
                </a:cxn>
                <a:cxn ang="0">
                  <a:pos x="18" y="29"/>
                </a:cxn>
                <a:cxn ang="0">
                  <a:pos x="18" y="40"/>
                </a:cxn>
                <a:cxn ang="0">
                  <a:pos x="18" y="26"/>
                </a:cxn>
                <a:cxn ang="0">
                  <a:pos x="21" y="26"/>
                </a:cxn>
                <a:cxn ang="0">
                  <a:pos x="36" y="15"/>
                </a:cxn>
                <a:cxn ang="0">
                  <a:pos x="22" y="4"/>
                </a:cxn>
                <a:cxn ang="0">
                  <a:pos x="18" y="4"/>
                </a:cxn>
                <a:cxn ang="0">
                  <a:pos x="18" y="26"/>
                </a:cxn>
              </a:cxnLst>
              <a:rect l="0" t="0" r="r" b="b"/>
              <a:pathLst>
                <a:path w="59" h="50">
                  <a:moveTo>
                    <a:pt x="18" y="40"/>
                  </a:moveTo>
                  <a:cubicBezTo>
                    <a:pt x="18" y="44"/>
                    <a:pt x="20" y="46"/>
                    <a:pt x="24" y="46"/>
                  </a:cubicBezTo>
                  <a:cubicBezTo>
                    <a:pt x="27" y="46"/>
                    <a:pt x="27" y="46"/>
                    <a:pt x="27" y="46"/>
                  </a:cubicBezTo>
                  <a:cubicBezTo>
                    <a:pt x="27" y="49"/>
                    <a:pt x="27" y="49"/>
                    <a:pt x="27" y="49"/>
                  </a:cubicBezTo>
                  <a:cubicBezTo>
                    <a:pt x="0" y="49"/>
                    <a:pt x="0" y="49"/>
                    <a:pt x="0" y="49"/>
                  </a:cubicBezTo>
                  <a:cubicBezTo>
                    <a:pt x="0" y="46"/>
                    <a:pt x="0" y="46"/>
                    <a:pt x="0" y="46"/>
                  </a:cubicBezTo>
                  <a:cubicBezTo>
                    <a:pt x="1" y="46"/>
                    <a:pt x="1" y="46"/>
                    <a:pt x="1" y="46"/>
                  </a:cubicBezTo>
                  <a:cubicBezTo>
                    <a:pt x="6" y="46"/>
                    <a:pt x="8" y="45"/>
                    <a:pt x="8" y="40"/>
                  </a:cubicBezTo>
                  <a:cubicBezTo>
                    <a:pt x="8" y="10"/>
                    <a:pt x="8" y="10"/>
                    <a:pt x="8" y="10"/>
                  </a:cubicBezTo>
                  <a:cubicBezTo>
                    <a:pt x="8" y="7"/>
                    <a:pt x="7" y="4"/>
                    <a:pt x="2" y="4"/>
                  </a:cubicBezTo>
                  <a:cubicBezTo>
                    <a:pt x="0" y="4"/>
                    <a:pt x="0" y="4"/>
                    <a:pt x="0" y="4"/>
                  </a:cubicBezTo>
                  <a:cubicBezTo>
                    <a:pt x="0" y="1"/>
                    <a:pt x="0" y="1"/>
                    <a:pt x="0" y="1"/>
                  </a:cubicBezTo>
                  <a:cubicBezTo>
                    <a:pt x="4" y="1"/>
                    <a:pt x="7" y="1"/>
                    <a:pt x="10" y="1"/>
                  </a:cubicBezTo>
                  <a:cubicBezTo>
                    <a:pt x="14" y="1"/>
                    <a:pt x="20" y="0"/>
                    <a:pt x="22" y="0"/>
                  </a:cubicBezTo>
                  <a:cubicBezTo>
                    <a:pt x="34" y="0"/>
                    <a:pt x="40" y="2"/>
                    <a:pt x="44" y="6"/>
                  </a:cubicBezTo>
                  <a:cubicBezTo>
                    <a:pt x="46" y="8"/>
                    <a:pt x="47" y="11"/>
                    <a:pt x="47" y="14"/>
                  </a:cubicBezTo>
                  <a:cubicBezTo>
                    <a:pt x="47" y="20"/>
                    <a:pt x="43" y="25"/>
                    <a:pt x="36" y="27"/>
                  </a:cubicBezTo>
                  <a:cubicBezTo>
                    <a:pt x="41" y="31"/>
                    <a:pt x="44" y="37"/>
                    <a:pt x="49" y="42"/>
                  </a:cubicBezTo>
                  <a:cubicBezTo>
                    <a:pt x="52" y="45"/>
                    <a:pt x="54" y="46"/>
                    <a:pt x="59" y="47"/>
                  </a:cubicBezTo>
                  <a:cubicBezTo>
                    <a:pt x="59" y="50"/>
                    <a:pt x="59" y="50"/>
                    <a:pt x="59" y="50"/>
                  </a:cubicBezTo>
                  <a:cubicBezTo>
                    <a:pt x="57" y="50"/>
                    <a:pt x="57" y="50"/>
                    <a:pt x="54" y="50"/>
                  </a:cubicBezTo>
                  <a:cubicBezTo>
                    <a:pt x="45" y="50"/>
                    <a:pt x="41" y="48"/>
                    <a:pt x="37" y="45"/>
                  </a:cubicBezTo>
                  <a:cubicBezTo>
                    <a:pt x="34" y="41"/>
                    <a:pt x="29" y="33"/>
                    <a:pt x="24" y="29"/>
                  </a:cubicBezTo>
                  <a:cubicBezTo>
                    <a:pt x="18" y="29"/>
                    <a:pt x="18" y="29"/>
                    <a:pt x="18" y="29"/>
                  </a:cubicBezTo>
                  <a:lnTo>
                    <a:pt x="18" y="40"/>
                  </a:lnTo>
                  <a:close/>
                  <a:moveTo>
                    <a:pt x="18" y="26"/>
                  </a:moveTo>
                  <a:cubicBezTo>
                    <a:pt x="21" y="26"/>
                    <a:pt x="21" y="26"/>
                    <a:pt x="21" y="26"/>
                  </a:cubicBezTo>
                  <a:cubicBezTo>
                    <a:pt x="31" y="26"/>
                    <a:pt x="36" y="23"/>
                    <a:pt x="36" y="15"/>
                  </a:cubicBezTo>
                  <a:cubicBezTo>
                    <a:pt x="36" y="6"/>
                    <a:pt x="30" y="4"/>
                    <a:pt x="22" y="4"/>
                  </a:cubicBezTo>
                  <a:cubicBezTo>
                    <a:pt x="18" y="4"/>
                    <a:pt x="18" y="4"/>
                    <a:pt x="18" y="4"/>
                  </a:cubicBezTo>
                  <a:lnTo>
                    <a:pt x="18" y="26"/>
                  </a:lnTo>
                  <a:close/>
                </a:path>
              </a:pathLst>
            </a:custGeom>
            <a:solidFill>
              <a:srgbClr val="FFFFFF"/>
            </a:solidFill>
            <a:ln w="9525">
              <a:noFill/>
              <a:round/>
              <a:headEnd/>
              <a:tailEnd/>
            </a:ln>
          </p:spPr>
          <p:txBody>
            <a:bodyPr/>
            <a:lstStyle/>
            <a:p>
              <a:pPr>
                <a:lnSpc>
                  <a:spcPct val="90000"/>
                </a:lnSpc>
              </a:pPr>
              <a:endParaRPr lang="en-US" sz="2800"/>
            </a:p>
          </p:txBody>
        </p:sp>
        <p:sp>
          <p:nvSpPr>
            <p:cNvPr id="12" name="Freeform 18"/>
            <p:cNvSpPr>
              <a:spLocks/>
            </p:cNvSpPr>
            <p:nvPr userDrawn="1"/>
          </p:nvSpPr>
          <p:spPr bwMode="white">
            <a:xfrm>
              <a:off x="2827" y="793"/>
              <a:ext cx="97" cy="69"/>
            </a:xfrm>
            <a:custGeom>
              <a:avLst/>
              <a:gdLst/>
              <a:ahLst/>
              <a:cxnLst>
                <a:cxn ang="0">
                  <a:pos x="13" y="10"/>
                </a:cxn>
                <a:cxn ang="0">
                  <a:pos x="12" y="10"/>
                </a:cxn>
                <a:cxn ang="0">
                  <a:pos x="11" y="37"/>
                </a:cxn>
                <a:cxn ang="0">
                  <a:pos x="17" y="45"/>
                </a:cxn>
                <a:cxn ang="0">
                  <a:pos x="17" y="48"/>
                </a:cxn>
                <a:cxn ang="0">
                  <a:pos x="0" y="48"/>
                </a:cxn>
                <a:cxn ang="0">
                  <a:pos x="0" y="45"/>
                </a:cxn>
                <a:cxn ang="0">
                  <a:pos x="7" y="37"/>
                </a:cxn>
                <a:cxn ang="0">
                  <a:pos x="8" y="9"/>
                </a:cxn>
                <a:cxn ang="0">
                  <a:pos x="3" y="3"/>
                </a:cxn>
                <a:cxn ang="0">
                  <a:pos x="3" y="0"/>
                </a:cxn>
                <a:cxn ang="0">
                  <a:pos x="19" y="0"/>
                </a:cxn>
                <a:cxn ang="0">
                  <a:pos x="34" y="32"/>
                </a:cxn>
                <a:cxn ang="0">
                  <a:pos x="48" y="0"/>
                </a:cxn>
                <a:cxn ang="0">
                  <a:pos x="65" y="0"/>
                </a:cxn>
                <a:cxn ang="0">
                  <a:pos x="65" y="3"/>
                </a:cxn>
                <a:cxn ang="0">
                  <a:pos x="59" y="9"/>
                </a:cxn>
                <a:cxn ang="0">
                  <a:pos x="61" y="37"/>
                </a:cxn>
                <a:cxn ang="0">
                  <a:pos x="68" y="45"/>
                </a:cxn>
                <a:cxn ang="0">
                  <a:pos x="68" y="48"/>
                </a:cxn>
                <a:cxn ang="0">
                  <a:pos x="44" y="48"/>
                </a:cxn>
                <a:cxn ang="0">
                  <a:pos x="44" y="45"/>
                </a:cxn>
                <a:cxn ang="0">
                  <a:pos x="45" y="45"/>
                </a:cxn>
                <a:cxn ang="0">
                  <a:pos x="51" y="40"/>
                </a:cxn>
                <a:cxn ang="0">
                  <a:pos x="51" y="36"/>
                </a:cxn>
                <a:cxn ang="0">
                  <a:pos x="49" y="9"/>
                </a:cxn>
                <a:cxn ang="0">
                  <a:pos x="49" y="9"/>
                </a:cxn>
                <a:cxn ang="0">
                  <a:pos x="32" y="48"/>
                </a:cxn>
                <a:cxn ang="0">
                  <a:pos x="30" y="48"/>
                </a:cxn>
                <a:cxn ang="0">
                  <a:pos x="13" y="10"/>
                </a:cxn>
              </a:cxnLst>
              <a:rect l="0" t="0" r="r" b="b"/>
              <a:pathLst>
                <a:path w="68" h="48">
                  <a:moveTo>
                    <a:pt x="13" y="10"/>
                  </a:moveTo>
                  <a:cubicBezTo>
                    <a:pt x="12" y="10"/>
                    <a:pt x="12" y="10"/>
                    <a:pt x="12" y="10"/>
                  </a:cubicBezTo>
                  <a:cubicBezTo>
                    <a:pt x="11" y="37"/>
                    <a:pt x="11" y="37"/>
                    <a:pt x="11" y="37"/>
                  </a:cubicBezTo>
                  <a:cubicBezTo>
                    <a:pt x="10" y="42"/>
                    <a:pt x="11" y="45"/>
                    <a:pt x="17" y="45"/>
                  </a:cubicBezTo>
                  <a:cubicBezTo>
                    <a:pt x="17" y="48"/>
                    <a:pt x="17" y="48"/>
                    <a:pt x="17" y="48"/>
                  </a:cubicBezTo>
                  <a:cubicBezTo>
                    <a:pt x="0" y="48"/>
                    <a:pt x="0" y="48"/>
                    <a:pt x="0" y="48"/>
                  </a:cubicBezTo>
                  <a:cubicBezTo>
                    <a:pt x="0" y="45"/>
                    <a:pt x="0" y="45"/>
                    <a:pt x="0" y="45"/>
                  </a:cubicBezTo>
                  <a:cubicBezTo>
                    <a:pt x="6" y="45"/>
                    <a:pt x="6" y="43"/>
                    <a:pt x="7" y="37"/>
                  </a:cubicBezTo>
                  <a:cubicBezTo>
                    <a:pt x="8" y="9"/>
                    <a:pt x="8" y="9"/>
                    <a:pt x="8" y="9"/>
                  </a:cubicBezTo>
                  <a:cubicBezTo>
                    <a:pt x="9" y="5"/>
                    <a:pt x="8" y="4"/>
                    <a:pt x="3" y="3"/>
                  </a:cubicBezTo>
                  <a:cubicBezTo>
                    <a:pt x="3" y="0"/>
                    <a:pt x="3" y="0"/>
                    <a:pt x="3" y="0"/>
                  </a:cubicBezTo>
                  <a:cubicBezTo>
                    <a:pt x="19" y="0"/>
                    <a:pt x="19" y="0"/>
                    <a:pt x="19" y="0"/>
                  </a:cubicBezTo>
                  <a:cubicBezTo>
                    <a:pt x="34" y="32"/>
                    <a:pt x="34" y="32"/>
                    <a:pt x="34" y="32"/>
                  </a:cubicBezTo>
                  <a:cubicBezTo>
                    <a:pt x="48" y="0"/>
                    <a:pt x="48" y="0"/>
                    <a:pt x="48" y="0"/>
                  </a:cubicBezTo>
                  <a:cubicBezTo>
                    <a:pt x="65" y="0"/>
                    <a:pt x="65" y="0"/>
                    <a:pt x="65" y="0"/>
                  </a:cubicBezTo>
                  <a:cubicBezTo>
                    <a:pt x="65" y="3"/>
                    <a:pt x="65" y="3"/>
                    <a:pt x="65" y="3"/>
                  </a:cubicBezTo>
                  <a:cubicBezTo>
                    <a:pt x="59" y="4"/>
                    <a:pt x="59" y="4"/>
                    <a:pt x="59" y="9"/>
                  </a:cubicBezTo>
                  <a:cubicBezTo>
                    <a:pt x="61" y="37"/>
                    <a:pt x="61" y="37"/>
                    <a:pt x="61" y="37"/>
                  </a:cubicBezTo>
                  <a:cubicBezTo>
                    <a:pt x="61" y="44"/>
                    <a:pt x="62" y="44"/>
                    <a:pt x="68" y="45"/>
                  </a:cubicBezTo>
                  <a:cubicBezTo>
                    <a:pt x="68" y="48"/>
                    <a:pt x="68" y="48"/>
                    <a:pt x="68" y="48"/>
                  </a:cubicBezTo>
                  <a:cubicBezTo>
                    <a:pt x="44" y="48"/>
                    <a:pt x="44" y="48"/>
                    <a:pt x="44" y="48"/>
                  </a:cubicBezTo>
                  <a:cubicBezTo>
                    <a:pt x="44" y="45"/>
                    <a:pt x="44" y="45"/>
                    <a:pt x="44" y="45"/>
                  </a:cubicBezTo>
                  <a:cubicBezTo>
                    <a:pt x="45" y="45"/>
                    <a:pt x="45" y="45"/>
                    <a:pt x="45" y="45"/>
                  </a:cubicBezTo>
                  <a:cubicBezTo>
                    <a:pt x="48" y="45"/>
                    <a:pt x="51" y="45"/>
                    <a:pt x="51" y="40"/>
                  </a:cubicBezTo>
                  <a:cubicBezTo>
                    <a:pt x="51" y="39"/>
                    <a:pt x="51" y="37"/>
                    <a:pt x="51" y="36"/>
                  </a:cubicBezTo>
                  <a:cubicBezTo>
                    <a:pt x="49" y="9"/>
                    <a:pt x="49" y="9"/>
                    <a:pt x="49" y="9"/>
                  </a:cubicBezTo>
                  <a:cubicBezTo>
                    <a:pt x="49" y="9"/>
                    <a:pt x="49" y="9"/>
                    <a:pt x="49" y="9"/>
                  </a:cubicBezTo>
                  <a:cubicBezTo>
                    <a:pt x="32" y="48"/>
                    <a:pt x="32" y="48"/>
                    <a:pt x="32" y="48"/>
                  </a:cubicBezTo>
                  <a:cubicBezTo>
                    <a:pt x="30" y="48"/>
                    <a:pt x="30" y="48"/>
                    <a:pt x="30" y="48"/>
                  </a:cubicBezTo>
                  <a:lnTo>
                    <a:pt x="13" y="10"/>
                  </a:lnTo>
                  <a:close/>
                </a:path>
              </a:pathLst>
            </a:custGeom>
            <a:solidFill>
              <a:srgbClr val="FFFFFF"/>
            </a:solidFill>
            <a:ln w="9525">
              <a:noFill/>
              <a:round/>
              <a:headEnd/>
              <a:tailEnd/>
            </a:ln>
          </p:spPr>
          <p:txBody>
            <a:bodyPr/>
            <a:lstStyle/>
            <a:p>
              <a:pPr>
                <a:lnSpc>
                  <a:spcPct val="90000"/>
                </a:lnSpc>
              </a:pPr>
              <a:endParaRPr lang="en-US" sz="2800"/>
            </a:p>
          </p:txBody>
        </p:sp>
        <p:sp>
          <p:nvSpPr>
            <p:cNvPr id="13" name="Freeform 19"/>
            <p:cNvSpPr>
              <a:spLocks noEditPoints="1"/>
            </p:cNvSpPr>
            <p:nvPr userDrawn="1"/>
          </p:nvSpPr>
          <p:spPr bwMode="white">
            <a:xfrm>
              <a:off x="2942" y="792"/>
              <a:ext cx="79" cy="70"/>
            </a:xfrm>
            <a:custGeom>
              <a:avLst/>
              <a:gdLst/>
              <a:ahLst/>
              <a:cxnLst>
                <a:cxn ang="0">
                  <a:pos x="16" y="31"/>
                </a:cxn>
                <a:cxn ang="0">
                  <a:pos x="13" y="40"/>
                </a:cxn>
                <a:cxn ang="0">
                  <a:pos x="19" y="46"/>
                </a:cxn>
                <a:cxn ang="0">
                  <a:pos x="20" y="46"/>
                </a:cxn>
                <a:cxn ang="0">
                  <a:pos x="20" y="49"/>
                </a:cxn>
                <a:cxn ang="0">
                  <a:pos x="0" y="49"/>
                </a:cxn>
                <a:cxn ang="0">
                  <a:pos x="0" y="46"/>
                </a:cxn>
                <a:cxn ang="0">
                  <a:pos x="1" y="46"/>
                </a:cxn>
                <a:cxn ang="0">
                  <a:pos x="8" y="39"/>
                </a:cxn>
                <a:cxn ang="0">
                  <a:pos x="21" y="3"/>
                </a:cxn>
                <a:cxn ang="0">
                  <a:pos x="20" y="0"/>
                </a:cxn>
                <a:cxn ang="0">
                  <a:pos x="32" y="0"/>
                </a:cxn>
                <a:cxn ang="0">
                  <a:pos x="47" y="39"/>
                </a:cxn>
                <a:cxn ang="0">
                  <a:pos x="55" y="46"/>
                </a:cxn>
                <a:cxn ang="0">
                  <a:pos x="55" y="49"/>
                </a:cxn>
                <a:cxn ang="0">
                  <a:pos x="30" y="49"/>
                </a:cxn>
                <a:cxn ang="0">
                  <a:pos x="30" y="46"/>
                </a:cxn>
                <a:cxn ang="0">
                  <a:pos x="32" y="46"/>
                </a:cxn>
                <a:cxn ang="0">
                  <a:pos x="36" y="40"/>
                </a:cxn>
                <a:cxn ang="0">
                  <a:pos x="33" y="31"/>
                </a:cxn>
                <a:cxn ang="0">
                  <a:pos x="16" y="31"/>
                </a:cxn>
                <a:cxn ang="0">
                  <a:pos x="24" y="9"/>
                </a:cxn>
                <a:cxn ang="0">
                  <a:pos x="17" y="27"/>
                </a:cxn>
                <a:cxn ang="0">
                  <a:pos x="31" y="27"/>
                </a:cxn>
                <a:cxn ang="0">
                  <a:pos x="24" y="9"/>
                </a:cxn>
              </a:cxnLst>
              <a:rect l="0" t="0" r="r" b="b"/>
              <a:pathLst>
                <a:path w="55" h="49">
                  <a:moveTo>
                    <a:pt x="16" y="31"/>
                  </a:moveTo>
                  <a:cubicBezTo>
                    <a:pt x="13" y="40"/>
                    <a:pt x="13" y="40"/>
                    <a:pt x="13" y="40"/>
                  </a:cubicBezTo>
                  <a:cubicBezTo>
                    <a:pt x="11" y="44"/>
                    <a:pt x="11" y="46"/>
                    <a:pt x="19" y="46"/>
                  </a:cubicBezTo>
                  <a:cubicBezTo>
                    <a:pt x="20" y="46"/>
                    <a:pt x="20" y="46"/>
                    <a:pt x="20" y="46"/>
                  </a:cubicBezTo>
                  <a:cubicBezTo>
                    <a:pt x="20" y="49"/>
                    <a:pt x="20" y="49"/>
                    <a:pt x="20" y="49"/>
                  </a:cubicBezTo>
                  <a:cubicBezTo>
                    <a:pt x="0" y="49"/>
                    <a:pt x="0" y="49"/>
                    <a:pt x="0" y="49"/>
                  </a:cubicBezTo>
                  <a:cubicBezTo>
                    <a:pt x="0" y="46"/>
                    <a:pt x="0" y="46"/>
                    <a:pt x="0" y="46"/>
                  </a:cubicBezTo>
                  <a:cubicBezTo>
                    <a:pt x="1" y="46"/>
                    <a:pt x="1" y="46"/>
                    <a:pt x="1" y="46"/>
                  </a:cubicBezTo>
                  <a:cubicBezTo>
                    <a:pt x="4" y="46"/>
                    <a:pt x="6" y="44"/>
                    <a:pt x="8" y="39"/>
                  </a:cubicBezTo>
                  <a:cubicBezTo>
                    <a:pt x="21" y="3"/>
                    <a:pt x="21" y="3"/>
                    <a:pt x="21" y="3"/>
                  </a:cubicBezTo>
                  <a:cubicBezTo>
                    <a:pt x="20" y="0"/>
                    <a:pt x="20" y="0"/>
                    <a:pt x="20" y="0"/>
                  </a:cubicBezTo>
                  <a:cubicBezTo>
                    <a:pt x="32" y="0"/>
                    <a:pt x="32" y="0"/>
                    <a:pt x="32" y="0"/>
                  </a:cubicBezTo>
                  <a:cubicBezTo>
                    <a:pt x="47" y="39"/>
                    <a:pt x="47" y="39"/>
                    <a:pt x="47" y="39"/>
                  </a:cubicBezTo>
                  <a:cubicBezTo>
                    <a:pt x="49" y="44"/>
                    <a:pt x="51" y="46"/>
                    <a:pt x="55" y="46"/>
                  </a:cubicBezTo>
                  <a:cubicBezTo>
                    <a:pt x="55" y="49"/>
                    <a:pt x="55" y="49"/>
                    <a:pt x="55" y="49"/>
                  </a:cubicBezTo>
                  <a:cubicBezTo>
                    <a:pt x="30" y="49"/>
                    <a:pt x="30" y="49"/>
                    <a:pt x="30" y="49"/>
                  </a:cubicBezTo>
                  <a:cubicBezTo>
                    <a:pt x="30" y="46"/>
                    <a:pt x="30" y="46"/>
                    <a:pt x="30" y="46"/>
                  </a:cubicBezTo>
                  <a:cubicBezTo>
                    <a:pt x="32" y="46"/>
                    <a:pt x="32" y="46"/>
                    <a:pt x="32" y="46"/>
                  </a:cubicBezTo>
                  <a:cubicBezTo>
                    <a:pt x="37" y="46"/>
                    <a:pt x="38" y="44"/>
                    <a:pt x="36" y="40"/>
                  </a:cubicBezTo>
                  <a:cubicBezTo>
                    <a:pt x="33" y="31"/>
                    <a:pt x="33" y="31"/>
                    <a:pt x="33" y="31"/>
                  </a:cubicBezTo>
                  <a:lnTo>
                    <a:pt x="16" y="31"/>
                  </a:lnTo>
                  <a:close/>
                  <a:moveTo>
                    <a:pt x="24" y="9"/>
                  </a:moveTo>
                  <a:cubicBezTo>
                    <a:pt x="17" y="27"/>
                    <a:pt x="17" y="27"/>
                    <a:pt x="17" y="27"/>
                  </a:cubicBezTo>
                  <a:cubicBezTo>
                    <a:pt x="31" y="27"/>
                    <a:pt x="31" y="27"/>
                    <a:pt x="31" y="27"/>
                  </a:cubicBezTo>
                  <a:lnTo>
                    <a:pt x="24" y="9"/>
                  </a:lnTo>
                  <a:close/>
                </a:path>
              </a:pathLst>
            </a:custGeom>
            <a:solidFill>
              <a:srgbClr val="FFFFFF"/>
            </a:solidFill>
            <a:ln w="9525">
              <a:noFill/>
              <a:round/>
              <a:headEnd/>
              <a:tailEnd/>
            </a:ln>
          </p:spPr>
          <p:txBody>
            <a:bodyPr/>
            <a:lstStyle/>
            <a:p>
              <a:pPr>
                <a:lnSpc>
                  <a:spcPct val="90000"/>
                </a:lnSpc>
              </a:pPr>
              <a:endParaRPr lang="en-US" sz="2800"/>
            </a:p>
          </p:txBody>
        </p:sp>
        <p:sp>
          <p:nvSpPr>
            <p:cNvPr id="14" name="Freeform 20"/>
            <p:cNvSpPr>
              <a:spLocks/>
            </p:cNvSpPr>
            <p:nvPr userDrawn="1"/>
          </p:nvSpPr>
          <p:spPr bwMode="white">
            <a:xfrm>
              <a:off x="3031" y="792"/>
              <a:ext cx="75" cy="70"/>
            </a:xfrm>
            <a:custGeom>
              <a:avLst/>
              <a:gdLst/>
              <a:ahLst/>
              <a:cxnLst>
                <a:cxn ang="0">
                  <a:pos x="31" y="40"/>
                </a:cxn>
                <a:cxn ang="0">
                  <a:pos x="38" y="46"/>
                </a:cxn>
                <a:cxn ang="0">
                  <a:pos x="40" y="46"/>
                </a:cxn>
                <a:cxn ang="0">
                  <a:pos x="40" y="49"/>
                </a:cxn>
                <a:cxn ang="0">
                  <a:pos x="12" y="49"/>
                </a:cxn>
                <a:cxn ang="0">
                  <a:pos x="12" y="46"/>
                </a:cxn>
                <a:cxn ang="0">
                  <a:pos x="15" y="46"/>
                </a:cxn>
                <a:cxn ang="0">
                  <a:pos x="21" y="40"/>
                </a:cxn>
                <a:cxn ang="0">
                  <a:pos x="21" y="5"/>
                </a:cxn>
                <a:cxn ang="0">
                  <a:pos x="12" y="5"/>
                </a:cxn>
                <a:cxn ang="0">
                  <a:pos x="4" y="14"/>
                </a:cxn>
                <a:cxn ang="0">
                  <a:pos x="0" y="14"/>
                </a:cxn>
                <a:cxn ang="0">
                  <a:pos x="2" y="0"/>
                </a:cxn>
                <a:cxn ang="0">
                  <a:pos x="4" y="0"/>
                </a:cxn>
                <a:cxn ang="0">
                  <a:pos x="6" y="1"/>
                </a:cxn>
                <a:cxn ang="0">
                  <a:pos x="8" y="1"/>
                </a:cxn>
                <a:cxn ang="0">
                  <a:pos x="44" y="1"/>
                </a:cxn>
                <a:cxn ang="0">
                  <a:pos x="48" y="0"/>
                </a:cxn>
                <a:cxn ang="0">
                  <a:pos x="50" y="0"/>
                </a:cxn>
                <a:cxn ang="0">
                  <a:pos x="52" y="14"/>
                </a:cxn>
                <a:cxn ang="0">
                  <a:pos x="48" y="14"/>
                </a:cxn>
                <a:cxn ang="0">
                  <a:pos x="40" y="5"/>
                </a:cxn>
                <a:cxn ang="0">
                  <a:pos x="31" y="5"/>
                </a:cxn>
                <a:cxn ang="0">
                  <a:pos x="31" y="40"/>
                </a:cxn>
              </a:cxnLst>
              <a:rect l="0" t="0" r="r" b="b"/>
              <a:pathLst>
                <a:path w="52" h="49">
                  <a:moveTo>
                    <a:pt x="31" y="40"/>
                  </a:moveTo>
                  <a:cubicBezTo>
                    <a:pt x="31" y="44"/>
                    <a:pt x="32" y="46"/>
                    <a:pt x="38" y="46"/>
                  </a:cubicBezTo>
                  <a:cubicBezTo>
                    <a:pt x="40" y="46"/>
                    <a:pt x="40" y="46"/>
                    <a:pt x="40" y="46"/>
                  </a:cubicBezTo>
                  <a:cubicBezTo>
                    <a:pt x="40" y="49"/>
                    <a:pt x="40" y="49"/>
                    <a:pt x="40" y="49"/>
                  </a:cubicBezTo>
                  <a:cubicBezTo>
                    <a:pt x="12" y="49"/>
                    <a:pt x="12" y="49"/>
                    <a:pt x="12" y="49"/>
                  </a:cubicBezTo>
                  <a:cubicBezTo>
                    <a:pt x="12" y="46"/>
                    <a:pt x="12" y="46"/>
                    <a:pt x="12" y="46"/>
                  </a:cubicBezTo>
                  <a:cubicBezTo>
                    <a:pt x="15" y="46"/>
                    <a:pt x="15" y="46"/>
                    <a:pt x="15" y="46"/>
                  </a:cubicBezTo>
                  <a:cubicBezTo>
                    <a:pt x="19" y="46"/>
                    <a:pt x="21" y="44"/>
                    <a:pt x="21" y="40"/>
                  </a:cubicBezTo>
                  <a:cubicBezTo>
                    <a:pt x="21" y="5"/>
                    <a:pt x="21" y="5"/>
                    <a:pt x="21" y="5"/>
                  </a:cubicBezTo>
                  <a:cubicBezTo>
                    <a:pt x="12" y="5"/>
                    <a:pt x="12" y="5"/>
                    <a:pt x="12" y="5"/>
                  </a:cubicBezTo>
                  <a:cubicBezTo>
                    <a:pt x="6" y="5"/>
                    <a:pt x="5" y="6"/>
                    <a:pt x="4" y="14"/>
                  </a:cubicBezTo>
                  <a:cubicBezTo>
                    <a:pt x="0" y="14"/>
                    <a:pt x="0" y="14"/>
                    <a:pt x="0" y="14"/>
                  </a:cubicBezTo>
                  <a:cubicBezTo>
                    <a:pt x="2" y="0"/>
                    <a:pt x="2" y="0"/>
                    <a:pt x="2" y="0"/>
                  </a:cubicBezTo>
                  <a:cubicBezTo>
                    <a:pt x="4" y="0"/>
                    <a:pt x="4" y="0"/>
                    <a:pt x="4" y="0"/>
                  </a:cubicBezTo>
                  <a:cubicBezTo>
                    <a:pt x="5" y="1"/>
                    <a:pt x="5" y="1"/>
                    <a:pt x="6" y="1"/>
                  </a:cubicBezTo>
                  <a:cubicBezTo>
                    <a:pt x="6" y="1"/>
                    <a:pt x="7" y="1"/>
                    <a:pt x="8" y="1"/>
                  </a:cubicBezTo>
                  <a:cubicBezTo>
                    <a:pt x="44" y="1"/>
                    <a:pt x="44" y="1"/>
                    <a:pt x="44" y="1"/>
                  </a:cubicBezTo>
                  <a:cubicBezTo>
                    <a:pt x="46" y="1"/>
                    <a:pt x="47" y="1"/>
                    <a:pt x="48" y="0"/>
                  </a:cubicBezTo>
                  <a:cubicBezTo>
                    <a:pt x="50" y="0"/>
                    <a:pt x="50" y="0"/>
                    <a:pt x="50" y="0"/>
                  </a:cubicBezTo>
                  <a:cubicBezTo>
                    <a:pt x="52" y="14"/>
                    <a:pt x="52" y="14"/>
                    <a:pt x="52" y="14"/>
                  </a:cubicBezTo>
                  <a:cubicBezTo>
                    <a:pt x="48" y="14"/>
                    <a:pt x="48" y="14"/>
                    <a:pt x="48" y="14"/>
                  </a:cubicBezTo>
                  <a:cubicBezTo>
                    <a:pt x="47" y="6"/>
                    <a:pt x="46" y="5"/>
                    <a:pt x="40" y="5"/>
                  </a:cubicBezTo>
                  <a:cubicBezTo>
                    <a:pt x="31" y="5"/>
                    <a:pt x="31" y="5"/>
                    <a:pt x="31" y="5"/>
                  </a:cubicBezTo>
                  <a:lnTo>
                    <a:pt x="31" y="40"/>
                  </a:lnTo>
                  <a:close/>
                </a:path>
              </a:pathLst>
            </a:custGeom>
            <a:solidFill>
              <a:srgbClr val="FFFFFF"/>
            </a:solidFill>
            <a:ln w="9525">
              <a:noFill/>
              <a:round/>
              <a:headEnd/>
              <a:tailEnd/>
            </a:ln>
          </p:spPr>
          <p:txBody>
            <a:bodyPr/>
            <a:lstStyle/>
            <a:p>
              <a:pPr>
                <a:lnSpc>
                  <a:spcPct val="90000"/>
                </a:lnSpc>
              </a:pPr>
              <a:endParaRPr lang="en-US" sz="2800"/>
            </a:p>
          </p:txBody>
        </p:sp>
        <p:sp>
          <p:nvSpPr>
            <p:cNvPr id="15" name="Freeform 21"/>
            <p:cNvSpPr>
              <a:spLocks/>
            </p:cNvSpPr>
            <p:nvPr userDrawn="1"/>
          </p:nvSpPr>
          <p:spPr bwMode="white">
            <a:xfrm>
              <a:off x="3126" y="793"/>
              <a:ext cx="34" cy="69"/>
            </a:xfrm>
            <a:custGeom>
              <a:avLst/>
              <a:gdLst/>
              <a:ahLst/>
              <a:cxnLst>
                <a:cxn ang="0">
                  <a:pos x="0" y="0"/>
                </a:cxn>
                <a:cxn ang="0">
                  <a:pos x="24" y="0"/>
                </a:cxn>
                <a:cxn ang="0">
                  <a:pos x="24" y="3"/>
                </a:cxn>
                <a:cxn ang="0">
                  <a:pos x="23" y="3"/>
                </a:cxn>
                <a:cxn ang="0">
                  <a:pos x="17" y="9"/>
                </a:cxn>
                <a:cxn ang="0">
                  <a:pos x="17" y="39"/>
                </a:cxn>
                <a:cxn ang="0">
                  <a:pos x="23" y="45"/>
                </a:cxn>
                <a:cxn ang="0">
                  <a:pos x="24" y="45"/>
                </a:cxn>
                <a:cxn ang="0">
                  <a:pos x="24" y="48"/>
                </a:cxn>
                <a:cxn ang="0">
                  <a:pos x="0" y="48"/>
                </a:cxn>
                <a:cxn ang="0">
                  <a:pos x="0" y="45"/>
                </a:cxn>
                <a:cxn ang="0">
                  <a:pos x="1" y="45"/>
                </a:cxn>
                <a:cxn ang="0">
                  <a:pos x="7" y="40"/>
                </a:cxn>
                <a:cxn ang="0">
                  <a:pos x="7" y="9"/>
                </a:cxn>
                <a:cxn ang="0">
                  <a:pos x="1" y="3"/>
                </a:cxn>
                <a:cxn ang="0">
                  <a:pos x="0" y="3"/>
                </a:cxn>
                <a:cxn ang="0">
                  <a:pos x="0" y="0"/>
                </a:cxn>
              </a:cxnLst>
              <a:rect l="0" t="0" r="r" b="b"/>
              <a:pathLst>
                <a:path w="24" h="48">
                  <a:moveTo>
                    <a:pt x="0" y="0"/>
                  </a:moveTo>
                  <a:cubicBezTo>
                    <a:pt x="24" y="0"/>
                    <a:pt x="24" y="0"/>
                    <a:pt x="24" y="0"/>
                  </a:cubicBezTo>
                  <a:cubicBezTo>
                    <a:pt x="24" y="3"/>
                    <a:pt x="24" y="3"/>
                    <a:pt x="24" y="3"/>
                  </a:cubicBezTo>
                  <a:cubicBezTo>
                    <a:pt x="23" y="3"/>
                    <a:pt x="23" y="3"/>
                    <a:pt x="23" y="3"/>
                  </a:cubicBezTo>
                  <a:cubicBezTo>
                    <a:pt x="19" y="3"/>
                    <a:pt x="17" y="5"/>
                    <a:pt x="17" y="9"/>
                  </a:cubicBezTo>
                  <a:cubicBezTo>
                    <a:pt x="17" y="39"/>
                    <a:pt x="17" y="39"/>
                    <a:pt x="17" y="39"/>
                  </a:cubicBezTo>
                  <a:cubicBezTo>
                    <a:pt x="17" y="43"/>
                    <a:pt x="19" y="45"/>
                    <a:pt x="23" y="45"/>
                  </a:cubicBezTo>
                  <a:cubicBezTo>
                    <a:pt x="24" y="45"/>
                    <a:pt x="24" y="45"/>
                    <a:pt x="24" y="45"/>
                  </a:cubicBezTo>
                  <a:cubicBezTo>
                    <a:pt x="24" y="48"/>
                    <a:pt x="24" y="48"/>
                    <a:pt x="24" y="48"/>
                  </a:cubicBezTo>
                  <a:cubicBezTo>
                    <a:pt x="0" y="48"/>
                    <a:pt x="0" y="48"/>
                    <a:pt x="0" y="48"/>
                  </a:cubicBezTo>
                  <a:cubicBezTo>
                    <a:pt x="0" y="45"/>
                    <a:pt x="0" y="45"/>
                    <a:pt x="0" y="45"/>
                  </a:cubicBezTo>
                  <a:cubicBezTo>
                    <a:pt x="1" y="45"/>
                    <a:pt x="1" y="45"/>
                    <a:pt x="1" y="45"/>
                  </a:cubicBezTo>
                  <a:cubicBezTo>
                    <a:pt x="5" y="45"/>
                    <a:pt x="7" y="43"/>
                    <a:pt x="7" y="40"/>
                  </a:cubicBezTo>
                  <a:cubicBezTo>
                    <a:pt x="7" y="9"/>
                    <a:pt x="7" y="9"/>
                    <a:pt x="7" y="9"/>
                  </a:cubicBezTo>
                  <a:cubicBezTo>
                    <a:pt x="7" y="5"/>
                    <a:pt x="5" y="3"/>
                    <a:pt x="1" y="3"/>
                  </a:cubicBezTo>
                  <a:cubicBezTo>
                    <a:pt x="0" y="3"/>
                    <a:pt x="0" y="3"/>
                    <a:pt x="0" y="3"/>
                  </a:cubicBezTo>
                  <a:lnTo>
                    <a:pt x="0" y="0"/>
                  </a:lnTo>
                  <a:close/>
                </a:path>
              </a:pathLst>
            </a:custGeom>
            <a:solidFill>
              <a:srgbClr val="FFFFFF"/>
            </a:solidFill>
            <a:ln w="9525">
              <a:noFill/>
              <a:round/>
              <a:headEnd/>
              <a:tailEnd/>
            </a:ln>
          </p:spPr>
          <p:txBody>
            <a:bodyPr/>
            <a:lstStyle/>
            <a:p>
              <a:pPr>
                <a:lnSpc>
                  <a:spcPct val="90000"/>
                </a:lnSpc>
              </a:pPr>
              <a:endParaRPr lang="en-US" sz="2800"/>
            </a:p>
          </p:txBody>
        </p:sp>
        <p:sp>
          <p:nvSpPr>
            <p:cNvPr id="16" name="Freeform 22"/>
            <p:cNvSpPr>
              <a:spLocks noEditPoints="1"/>
            </p:cNvSpPr>
            <p:nvPr userDrawn="1"/>
          </p:nvSpPr>
          <p:spPr bwMode="white">
            <a:xfrm>
              <a:off x="3184" y="792"/>
              <a:ext cx="80" cy="71"/>
            </a:xfrm>
            <a:custGeom>
              <a:avLst/>
              <a:gdLst/>
              <a:ahLst/>
              <a:cxnLst>
                <a:cxn ang="0">
                  <a:pos x="29" y="0"/>
                </a:cxn>
                <a:cxn ang="0">
                  <a:pos x="56" y="24"/>
                </a:cxn>
                <a:cxn ang="0">
                  <a:pos x="28" y="50"/>
                </a:cxn>
                <a:cxn ang="0">
                  <a:pos x="0" y="26"/>
                </a:cxn>
                <a:cxn ang="0">
                  <a:pos x="29" y="0"/>
                </a:cxn>
                <a:cxn ang="0">
                  <a:pos x="29" y="47"/>
                </a:cxn>
                <a:cxn ang="0">
                  <a:pos x="45" y="27"/>
                </a:cxn>
                <a:cxn ang="0">
                  <a:pos x="27" y="3"/>
                </a:cxn>
                <a:cxn ang="0">
                  <a:pos x="11" y="22"/>
                </a:cxn>
                <a:cxn ang="0">
                  <a:pos x="29" y="47"/>
                </a:cxn>
              </a:cxnLst>
              <a:rect l="0" t="0" r="r" b="b"/>
              <a:pathLst>
                <a:path w="56" h="50">
                  <a:moveTo>
                    <a:pt x="29" y="0"/>
                  </a:moveTo>
                  <a:cubicBezTo>
                    <a:pt x="45" y="0"/>
                    <a:pt x="56" y="10"/>
                    <a:pt x="56" y="24"/>
                  </a:cubicBezTo>
                  <a:cubicBezTo>
                    <a:pt x="56" y="38"/>
                    <a:pt x="46" y="50"/>
                    <a:pt x="28" y="50"/>
                  </a:cubicBezTo>
                  <a:cubicBezTo>
                    <a:pt x="10" y="50"/>
                    <a:pt x="0" y="39"/>
                    <a:pt x="0" y="26"/>
                  </a:cubicBezTo>
                  <a:cubicBezTo>
                    <a:pt x="0" y="11"/>
                    <a:pt x="12" y="0"/>
                    <a:pt x="29" y="0"/>
                  </a:cubicBezTo>
                  <a:close/>
                  <a:moveTo>
                    <a:pt x="29" y="47"/>
                  </a:moveTo>
                  <a:cubicBezTo>
                    <a:pt x="40" y="47"/>
                    <a:pt x="45" y="37"/>
                    <a:pt x="45" y="27"/>
                  </a:cubicBezTo>
                  <a:cubicBezTo>
                    <a:pt x="45" y="15"/>
                    <a:pt x="39" y="3"/>
                    <a:pt x="27" y="3"/>
                  </a:cubicBezTo>
                  <a:cubicBezTo>
                    <a:pt x="18" y="3"/>
                    <a:pt x="11" y="11"/>
                    <a:pt x="11" y="22"/>
                  </a:cubicBezTo>
                  <a:cubicBezTo>
                    <a:pt x="11" y="37"/>
                    <a:pt x="19" y="47"/>
                    <a:pt x="29" y="47"/>
                  </a:cubicBezTo>
                  <a:close/>
                </a:path>
              </a:pathLst>
            </a:custGeom>
            <a:solidFill>
              <a:srgbClr val="FFFFFF"/>
            </a:solidFill>
            <a:ln w="9525">
              <a:noFill/>
              <a:round/>
              <a:headEnd/>
              <a:tailEnd/>
            </a:ln>
          </p:spPr>
          <p:txBody>
            <a:bodyPr/>
            <a:lstStyle/>
            <a:p>
              <a:pPr>
                <a:lnSpc>
                  <a:spcPct val="90000"/>
                </a:lnSpc>
              </a:pPr>
              <a:endParaRPr lang="en-US" sz="2800"/>
            </a:p>
          </p:txBody>
        </p:sp>
        <p:sp>
          <p:nvSpPr>
            <p:cNvPr id="17" name="Freeform 23"/>
            <p:cNvSpPr>
              <a:spLocks/>
            </p:cNvSpPr>
            <p:nvPr userDrawn="1"/>
          </p:nvSpPr>
          <p:spPr bwMode="white">
            <a:xfrm>
              <a:off x="3289" y="793"/>
              <a:ext cx="83" cy="69"/>
            </a:xfrm>
            <a:custGeom>
              <a:avLst/>
              <a:gdLst/>
              <a:ahLst/>
              <a:cxnLst>
                <a:cxn ang="0">
                  <a:pos x="11" y="39"/>
                </a:cxn>
                <a:cxn ang="0">
                  <a:pos x="18" y="45"/>
                </a:cxn>
                <a:cxn ang="0">
                  <a:pos x="18" y="48"/>
                </a:cxn>
                <a:cxn ang="0">
                  <a:pos x="0" y="48"/>
                </a:cxn>
                <a:cxn ang="0">
                  <a:pos x="0" y="45"/>
                </a:cxn>
                <a:cxn ang="0">
                  <a:pos x="0" y="45"/>
                </a:cxn>
                <a:cxn ang="0">
                  <a:pos x="6" y="40"/>
                </a:cxn>
                <a:cxn ang="0">
                  <a:pos x="6" y="5"/>
                </a:cxn>
                <a:cxn ang="0">
                  <a:pos x="0" y="3"/>
                </a:cxn>
                <a:cxn ang="0">
                  <a:pos x="0" y="0"/>
                </a:cxn>
                <a:cxn ang="0">
                  <a:pos x="16" y="0"/>
                </a:cxn>
                <a:cxn ang="0">
                  <a:pos x="47" y="33"/>
                </a:cxn>
                <a:cxn ang="0">
                  <a:pos x="47" y="10"/>
                </a:cxn>
                <a:cxn ang="0">
                  <a:pos x="39" y="3"/>
                </a:cxn>
                <a:cxn ang="0">
                  <a:pos x="39" y="3"/>
                </a:cxn>
                <a:cxn ang="0">
                  <a:pos x="39" y="0"/>
                </a:cxn>
                <a:cxn ang="0">
                  <a:pos x="58" y="0"/>
                </a:cxn>
                <a:cxn ang="0">
                  <a:pos x="58" y="3"/>
                </a:cxn>
                <a:cxn ang="0">
                  <a:pos x="58" y="3"/>
                </a:cxn>
                <a:cxn ang="0">
                  <a:pos x="51" y="7"/>
                </a:cxn>
                <a:cxn ang="0">
                  <a:pos x="51" y="48"/>
                </a:cxn>
                <a:cxn ang="0">
                  <a:pos x="47" y="48"/>
                </a:cxn>
                <a:cxn ang="0">
                  <a:pos x="11" y="10"/>
                </a:cxn>
                <a:cxn ang="0">
                  <a:pos x="11" y="39"/>
                </a:cxn>
              </a:cxnLst>
              <a:rect l="0" t="0" r="r" b="b"/>
              <a:pathLst>
                <a:path w="58" h="48">
                  <a:moveTo>
                    <a:pt x="11" y="39"/>
                  </a:moveTo>
                  <a:cubicBezTo>
                    <a:pt x="11" y="43"/>
                    <a:pt x="12" y="45"/>
                    <a:pt x="18" y="45"/>
                  </a:cubicBezTo>
                  <a:cubicBezTo>
                    <a:pt x="18" y="48"/>
                    <a:pt x="18" y="48"/>
                    <a:pt x="18" y="48"/>
                  </a:cubicBezTo>
                  <a:cubicBezTo>
                    <a:pt x="0" y="48"/>
                    <a:pt x="0" y="48"/>
                    <a:pt x="0" y="48"/>
                  </a:cubicBezTo>
                  <a:cubicBezTo>
                    <a:pt x="0" y="45"/>
                    <a:pt x="0" y="45"/>
                    <a:pt x="0" y="45"/>
                  </a:cubicBezTo>
                  <a:cubicBezTo>
                    <a:pt x="0" y="45"/>
                    <a:pt x="0" y="45"/>
                    <a:pt x="0" y="45"/>
                  </a:cubicBezTo>
                  <a:cubicBezTo>
                    <a:pt x="5" y="45"/>
                    <a:pt x="6" y="43"/>
                    <a:pt x="6" y="40"/>
                  </a:cubicBezTo>
                  <a:cubicBezTo>
                    <a:pt x="6" y="5"/>
                    <a:pt x="6" y="5"/>
                    <a:pt x="6" y="5"/>
                  </a:cubicBezTo>
                  <a:cubicBezTo>
                    <a:pt x="4" y="4"/>
                    <a:pt x="2" y="3"/>
                    <a:pt x="0" y="3"/>
                  </a:cubicBezTo>
                  <a:cubicBezTo>
                    <a:pt x="0" y="0"/>
                    <a:pt x="0" y="0"/>
                    <a:pt x="0" y="0"/>
                  </a:cubicBezTo>
                  <a:cubicBezTo>
                    <a:pt x="16" y="0"/>
                    <a:pt x="16" y="0"/>
                    <a:pt x="16" y="0"/>
                  </a:cubicBezTo>
                  <a:cubicBezTo>
                    <a:pt x="47" y="33"/>
                    <a:pt x="47" y="33"/>
                    <a:pt x="47" y="33"/>
                  </a:cubicBezTo>
                  <a:cubicBezTo>
                    <a:pt x="47" y="10"/>
                    <a:pt x="47" y="10"/>
                    <a:pt x="47" y="10"/>
                  </a:cubicBezTo>
                  <a:cubicBezTo>
                    <a:pt x="47" y="4"/>
                    <a:pt x="46" y="3"/>
                    <a:pt x="39" y="3"/>
                  </a:cubicBezTo>
                  <a:cubicBezTo>
                    <a:pt x="39" y="3"/>
                    <a:pt x="39" y="3"/>
                    <a:pt x="39" y="3"/>
                  </a:cubicBezTo>
                  <a:cubicBezTo>
                    <a:pt x="39" y="0"/>
                    <a:pt x="39" y="0"/>
                    <a:pt x="39" y="0"/>
                  </a:cubicBezTo>
                  <a:cubicBezTo>
                    <a:pt x="58" y="0"/>
                    <a:pt x="58" y="0"/>
                    <a:pt x="58" y="0"/>
                  </a:cubicBezTo>
                  <a:cubicBezTo>
                    <a:pt x="58" y="3"/>
                    <a:pt x="58" y="3"/>
                    <a:pt x="58" y="3"/>
                  </a:cubicBezTo>
                  <a:cubicBezTo>
                    <a:pt x="58" y="3"/>
                    <a:pt x="58" y="3"/>
                    <a:pt x="58" y="3"/>
                  </a:cubicBezTo>
                  <a:cubicBezTo>
                    <a:pt x="53" y="3"/>
                    <a:pt x="51" y="4"/>
                    <a:pt x="51" y="7"/>
                  </a:cubicBezTo>
                  <a:cubicBezTo>
                    <a:pt x="51" y="48"/>
                    <a:pt x="51" y="48"/>
                    <a:pt x="51" y="48"/>
                  </a:cubicBezTo>
                  <a:cubicBezTo>
                    <a:pt x="47" y="48"/>
                    <a:pt x="47" y="48"/>
                    <a:pt x="47" y="48"/>
                  </a:cubicBezTo>
                  <a:cubicBezTo>
                    <a:pt x="11" y="10"/>
                    <a:pt x="11" y="10"/>
                    <a:pt x="11" y="10"/>
                  </a:cubicBezTo>
                  <a:lnTo>
                    <a:pt x="11" y="39"/>
                  </a:lnTo>
                  <a:close/>
                </a:path>
              </a:pathLst>
            </a:custGeom>
            <a:solidFill>
              <a:srgbClr val="FFFFFF"/>
            </a:solidFill>
            <a:ln w="9525">
              <a:noFill/>
              <a:round/>
              <a:headEnd/>
              <a:tailEnd/>
            </a:ln>
          </p:spPr>
          <p:txBody>
            <a:bodyPr/>
            <a:lstStyle/>
            <a:p>
              <a:pPr>
                <a:lnSpc>
                  <a:spcPct val="90000"/>
                </a:lnSpc>
              </a:pPr>
              <a:endParaRPr lang="en-US" sz="2800"/>
            </a:p>
          </p:txBody>
        </p:sp>
        <p:sp>
          <p:nvSpPr>
            <p:cNvPr id="18" name="Freeform 24"/>
            <p:cNvSpPr>
              <a:spLocks/>
            </p:cNvSpPr>
            <p:nvPr userDrawn="1"/>
          </p:nvSpPr>
          <p:spPr bwMode="white">
            <a:xfrm>
              <a:off x="2382" y="910"/>
              <a:ext cx="74" cy="70"/>
            </a:xfrm>
            <a:custGeom>
              <a:avLst/>
              <a:gdLst/>
              <a:ahLst/>
              <a:cxnLst>
                <a:cxn ang="0">
                  <a:pos x="31" y="40"/>
                </a:cxn>
                <a:cxn ang="0">
                  <a:pos x="38" y="46"/>
                </a:cxn>
                <a:cxn ang="0">
                  <a:pos x="40" y="46"/>
                </a:cxn>
                <a:cxn ang="0">
                  <a:pos x="40" y="49"/>
                </a:cxn>
                <a:cxn ang="0">
                  <a:pos x="12" y="49"/>
                </a:cxn>
                <a:cxn ang="0">
                  <a:pos x="12" y="46"/>
                </a:cxn>
                <a:cxn ang="0">
                  <a:pos x="15" y="46"/>
                </a:cxn>
                <a:cxn ang="0">
                  <a:pos x="21" y="40"/>
                </a:cxn>
                <a:cxn ang="0">
                  <a:pos x="21" y="6"/>
                </a:cxn>
                <a:cxn ang="0">
                  <a:pos x="12" y="6"/>
                </a:cxn>
                <a:cxn ang="0">
                  <a:pos x="3" y="15"/>
                </a:cxn>
                <a:cxn ang="0">
                  <a:pos x="0" y="15"/>
                </a:cxn>
                <a:cxn ang="0">
                  <a:pos x="2" y="0"/>
                </a:cxn>
                <a:cxn ang="0">
                  <a:pos x="4" y="0"/>
                </a:cxn>
                <a:cxn ang="0">
                  <a:pos x="6" y="2"/>
                </a:cxn>
                <a:cxn ang="0">
                  <a:pos x="8" y="2"/>
                </a:cxn>
                <a:cxn ang="0">
                  <a:pos x="44" y="2"/>
                </a:cxn>
                <a:cxn ang="0">
                  <a:pos x="48" y="0"/>
                </a:cxn>
                <a:cxn ang="0">
                  <a:pos x="50" y="0"/>
                </a:cxn>
                <a:cxn ang="0">
                  <a:pos x="52" y="15"/>
                </a:cxn>
                <a:cxn ang="0">
                  <a:pos x="48" y="15"/>
                </a:cxn>
                <a:cxn ang="0">
                  <a:pos x="40" y="6"/>
                </a:cxn>
                <a:cxn ang="0">
                  <a:pos x="31" y="6"/>
                </a:cxn>
                <a:cxn ang="0">
                  <a:pos x="31" y="40"/>
                </a:cxn>
              </a:cxnLst>
              <a:rect l="0" t="0" r="r" b="b"/>
              <a:pathLst>
                <a:path w="52" h="49">
                  <a:moveTo>
                    <a:pt x="31" y="40"/>
                  </a:moveTo>
                  <a:cubicBezTo>
                    <a:pt x="31" y="44"/>
                    <a:pt x="32" y="46"/>
                    <a:pt x="38" y="46"/>
                  </a:cubicBezTo>
                  <a:cubicBezTo>
                    <a:pt x="40" y="46"/>
                    <a:pt x="40" y="46"/>
                    <a:pt x="40" y="46"/>
                  </a:cubicBezTo>
                  <a:cubicBezTo>
                    <a:pt x="40" y="49"/>
                    <a:pt x="40" y="49"/>
                    <a:pt x="40" y="49"/>
                  </a:cubicBezTo>
                  <a:cubicBezTo>
                    <a:pt x="12" y="49"/>
                    <a:pt x="12" y="49"/>
                    <a:pt x="12" y="49"/>
                  </a:cubicBezTo>
                  <a:cubicBezTo>
                    <a:pt x="12" y="46"/>
                    <a:pt x="12" y="46"/>
                    <a:pt x="12" y="46"/>
                  </a:cubicBezTo>
                  <a:cubicBezTo>
                    <a:pt x="15" y="46"/>
                    <a:pt x="15" y="46"/>
                    <a:pt x="15" y="46"/>
                  </a:cubicBezTo>
                  <a:cubicBezTo>
                    <a:pt x="19" y="46"/>
                    <a:pt x="21" y="45"/>
                    <a:pt x="21" y="40"/>
                  </a:cubicBezTo>
                  <a:cubicBezTo>
                    <a:pt x="21" y="6"/>
                    <a:pt x="21" y="6"/>
                    <a:pt x="21" y="6"/>
                  </a:cubicBezTo>
                  <a:cubicBezTo>
                    <a:pt x="12" y="6"/>
                    <a:pt x="12" y="6"/>
                    <a:pt x="12" y="6"/>
                  </a:cubicBezTo>
                  <a:cubicBezTo>
                    <a:pt x="6" y="6"/>
                    <a:pt x="5" y="7"/>
                    <a:pt x="3" y="15"/>
                  </a:cubicBezTo>
                  <a:cubicBezTo>
                    <a:pt x="0" y="15"/>
                    <a:pt x="0" y="15"/>
                    <a:pt x="0" y="15"/>
                  </a:cubicBezTo>
                  <a:cubicBezTo>
                    <a:pt x="2" y="0"/>
                    <a:pt x="2" y="0"/>
                    <a:pt x="2" y="0"/>
                  </a:cubicBezTo>
                  <a:cubicBezTo>
                    <a:pt x="4" y="0"/>
                    <a:pt x="4" y="0"/>
                    <a:pt x="4" y="0"/>
                  </a:cubicBezTo>
                  <a:cubicBezTo>
                    <a:pt x="5" y="1"/>
                    <a:pt x="5" y="1"/>
                    <a:pt x="6" y="2"/>
                  </a:cubicBezTo>
                  <a:cubicBezTo>
                    <a:pt x="6" y="2"/>
                    <a:pt x="7" y="2"/>
                    <a:pt x="8" y="2"/>
                  </a:cubicBezTo>
                  <a:cubicBezTo>
                    <a:pt x="44" y="2"/>
                    <a:pt x="44" y="2"/>
                    <a:pt x="44" y="2"/>
                  </a:cubicBezTo>
                  <a:cubicBezTo>
                    <a:pt x="46" y="2"/>
                    <a:pt x="47" y="2"/>
                    <a:pt x="48" y="0"/>
                  </a:cubicBezTo>
                  <a:cubicBezTo>
                    <a:pt x="50" y="0"/>
                    <a:pt x="50" y="0"/>
                    <a:pt x="50" y="0"/>
                  </a:cubicBezTo>
                  <a:cubicBezTo>
                    <a:pt x="52" y="15"/>
                    <a:pt x="52" y="15"/>
                    <a:pt x="52" y="15"/>
                  </a:cubicBezTo>
                  <a:cubicBezTo>
                    <a:pt x="48" y="15"/>
                    <a:pt x="48" y="15"/>
                    <a:pt x="48" y="15"/>
                  </a:cubicBezTo>
                  <a:cubicBezTo>
                    <a:pt x="47" y="7"/>
                    <a:pt x="46" y="6"/>
                    <a:pt x="40" y="6"/>
                  </a:cubicBezTo>
                  <a:cubicBezTo>
                    <a:pt x="31" y="6"/>
                    <a:pt x="31" y="6"/>
                    <a:pt x="31" y="6"/>
                  </a:cubicBezTo>
                  <a:lnTo>
                    <a:pt x="31" y="40"/>
                  </a:lnTo>
                  <a:close/>
                </a:path>
              </a:pathLst>
            </a:custGeom>
            <a:solidFill>
              <a:srgbClr val="FFFFFF"/>
            </a:solidFill>
            <a:ln w="9525">
              <a:noFill/>
              <a:round/>
              <a:headEnd/>
              <a:tailEnd/>
            </a:ln>
          </p:spPr>
          <p:txBody>
            <a:bodyPr/>
            <a:lstStyle/>
            <a:p>
              <a:pPr>
                <a:lnSpc>
                  <a:spcPct val="90000"/>
                </a:lnSpc>
              </a:pPr>
              <a:endParaRPr lang="en-US" sz="2800"/>
            </a:p>
          </p:txBody>
        </p:sp>
        <p:sp>
          <p:nvSpPr>
            <p:cNvPr id="19" name="Freeform 25"/>
            <p:cNvSpPr>
              <a:spLocks/>
            </p:cNvSpPr>
            <p:nvPr userDrawn="1"/>
          </p:nvSpPr>
          <p:spPr bwMode="white">
            <a:xfrm>
              <a:off x="2473" y="913"/>
              <a:ext cx="67" cy="67"/>
            </a:xfrm>
            <a:custGeom>
              <a:avLst/>
              <a:gdLst/>
              <a:ahLst/>
              <a:cxnLst>
                <a:cxn ang="0">
                  <a:pos x="37" y="4"/>
                </a:cxn>
                <a:cxn ang="0">
                  <a:pos x="20" y="4"/>
                </a:cxn>
                <a:cxn ang="0">
                  <a:pos x="20" y="21"/>
                </a:cxn>
                <a:cxn ang="0">
                  <a:pos x="32" y="21"/>
                </a:cxn>
                <a:cxn ang="0">
                  <a:pos x="38" y="16"/>
                </a:cxn>
                <a:cxn ang="0">
                  <a:pos x="41" y="16"/>
                </a:cxn>
                <a:cxn ang="0">
                  <a:pos x="41" y="31"/>
                </a:cxn>
                <a:cxn ang="0">
                  <a:pos x="38" y="31"/>
                </a:cxn>
                <a:cxn ang="0">
                  <a:pos x="31" y="25"/>
                </a:cxn>
                <a:cxn ang="0">
                  <a:pos x="20" y="25"/>
                </a:cxn>
                <a:cxn ang="0">
                  <a:pos x="20" y="39"/>
                </a:cxn>
                <a:cxn ang="0">
                  <a:pos x="23" y="43"/>
                </a:cxn>
                <a:cxn ang="0">
                  <a:pos x="35" y="43"/>
                </a:cxn>
                <a:cxn ang="0">
                  <a:pos x="44" y="35"/>
                </a:cxn>
                <a:cxn ang="0">
                  <a:pos x="47" y="35"/>
                </a:cxn>
                <a:cxn ang="0">
                  <a:pos x="46" y="47"/>
                </a:cxn>
                <a:cxn ang="0">
                  <a:pos x="0" y="47"/>
                </a:cxn>
                <a:cxn ang="0">
                  <a:pos x="0" y="44"/>
                </a:cxn>
                <a:cxn ang="0">
                  <a:pos x="3" y="44"/>
                </a:cxn>
                <a:cxn ang="0">
                  <a:pos x="9" y="39"/>
                </a:cxn>
                <a:cxn ang="0">
                  <a:pos x="9" y="8"/>
                </a:cxn>
                <a:cxn ang="0">
                  <a:pos x="3" y="3"/>
                </a:cxn>
                <a:cxn ang="0">
                  <a:pos x="2" y="3"/>
                </a:cxn>
                <a:cxn ang="0">
                  <a:pos x="2" y="0"/>
                </a:cxn>
                <a:cxn ang="0">
                  <a:pos x="44" y="0"/>
                </a:cxn>
                <a:cxn ang="0">
                  <a:pos x="45" y="11"/>
                </a:cxn>
                <a:cxn ang="0">
                  <a:pos x="42" y="11"/>
                </a:cxn>
                <a:cxn ang="0">
                  <a:pos x="37" y="4"/>
                </a:cxn>
              </a:cxnLst>
              <a:rect l="0" t="0" r="r" b="b"/>
              <a:pathLst>
                <a:path w="47" h="47">
                  <a:moveTo>
                    <a:pt x="37" y="4"/>
                  </a:moveTo>
                  <a:cubicBezTo>
                    <a:pt x="20" y="4"/>
                    <a:pt x="20" y="4"/>
                    <a:pt x="20" y="4"/>
                  </a:cubicBezTo>
                  <a:cubicBezTo>
                    <a:pt x="20" y="21"/>
                    <a:pt x="20" y="21"/>
                    <a:pt x="20" y="21"/>
                  </a:cubicBezTo>
                  <a:cubicBezTo>
                    <a:pt x="32" y="21"/>
                    <a:pt x="32" y="21"/>
                    <a:pt x="32" y="21"/>
                  </a:cubicBezTo>
                  <a:cubicBezTo>
                    <a:pt x="36" y="21"/>
                    <a:pt x="38" y="20"/>
                    <a:pt x="38" y="16"/>
                  </a:cubicBezTo>
                  <a:cubicBezTo>
                    <a:pt x="41" y="16"/>
                    <a:pt x="41" y="16"/>
                    <a:pt x="41" y="16"/>
                  </a:cubicBezTo>
                  <a:cubicBezTo>
                    <a:pt x="41" y="31"/>
                    <a:pt x="41" y="31"/>
                    <a:pt x="41" y="31"/>
                  </a:cubicBezTo>
                  <a:cubicBezTo>
                    <a:pt x="38" y="31"/>
                    <a:pt x="38" y="31"/>
                    <a:pt x="38" y="31"/>
                  </a:cubicBezTo>
                  <a:cubicBezTo>
                    <a:pt x="38" y="27"/>
                    <a:pt x="37" y="25"/>
                    <a:pt x="31" y="25"/>
                  </a:cubicBezTo>
                  <a:cubicBezTo>
                    <a:pt x="20" y="25"/>
                    <a:pt x="20" y="25"/>
                    <a:pt x="20" y="25"/>
                  </a:cubicBezTo>
                  <a:cubicBezTo>
                    <a:pt x="20" y="39"/>
                    <a:pt x="20" y="39"/>
                    <a:pt x="20" y="39"/>
                  </a:cubicBezTo>
                  <a:cubicBezTo>
                    <a:pt x="20" y="42"/>
                    <a:pt x="20" y="43"/>
                    <a:pt x="23" y="43"/>
                  </a:cubicBezTo>
                  <a:cubicBezTo>
                    <a:pt x="35" y="43"/>
                    <a:pt x="35" y="43"/>
                    <a:pt x="35" y="43"/>
                  </a:cubicBezTo>
                  <a:cubicBezTo>
                    <a:pt x="40" y="43"/>
                    <a:pt x="43" y="42"/>
                    <a:pt x="44" y="35"/>
                  </a:cubicBezTo>
                  <a:cubicBezTo>
                    <a:pt x="47" y="35"/>
                    <a:pt x="47" y="35"/>
                    <a:pt x="47" y="35"/>
                  </a:cubicBezTo>
                  <a:cubicBezTo>
                    <a:pt x="46" y="47"/>
                    <a:pt x="46" y="47"/>
                    <a:pt x="46" y="47"/>
                  </a:cubicBezTo>
                  <a:cubicBezTo>
                    <a:pt x="0" y="47"/>
                    <a:pt x="0" y="47"/>
                    <a:pt x="0" y="47"/>
                  </a:cubicBezTo>
                  <a:cubicBezTo>
                    <a:pt x="0" y="44"/>
                    <a:pt x="0" y="44"/>
                    <a:pt x="0" y="44"/>
                  </a:cubicBezTo>
                  <a:cubicBezTo>
                    <a:pt x="3" y="44"/>
                    <a:pt x="3" y="44"/>
                    <a:pt x="3" y="44"/>
                  </a:cubicBezTo>
                  <a:cubicBezTo>
                    <a:pt x="8" y="44"/>
                    <a:pt x="9" y="42"/>
                    <a:pt x="9" y="39"/>
                  </a:cubicBezTo>
                  <a:cubicBezTo>
                    <a:pt x="9" y="8"/>
                    <a:pt x="9" y="8"/>
                    <a:pt x="9" y="8"/>
                  </a:cubicBezTo>
                  <a:cubicBezTo>
                    <a:pt x="9" y="4"/>
                    <a:pt x="8" y="3"/>
                    <a:pt x="3" y="3"/>
                  </a:cubicBezTo>
                  <a:cubicBezTo>
                    <a:pt x="2" y="3"/>
                    <a:pt x="2" y="3"/>
                    <a:pt x="2" y="3"/>
                  </a:cubicBezTo>
                  <a:cubicBezTo>
                    <a:pt x="2" y="0"/>
                    <a:pt x="2" y="0"/>
                    <a:pt x="2" y="0"/>
                  </a:cubicBezTo>
                  <a:cubicBezTo>
                    <a:pt x="44" y="0"/>
                    <a:pt x="44" y="0"/>
                    <a:pt x="44" y="0"/>
                  </a:cubicBezTo>
                  <a:cubicBezTo>
                    <a:pt x="45" y="11"/>
                    <a:pt x="45" y="11"/>
                    <a:pt x="45" y="11"/>
                  </a:cubicBezTo>
                  <a:cubicBezTo>
                    <a:pt x="42" y="11"/>
                    <a:pt x="42" y="11"/>
                    <a:pt x="42" y="11"/>
                  </a:cubicBezTo>
                  <a:cubicBezTo>
                    <a:pt x="41" y="6"/>
                    <a:pt x="40" y="4"/>
                    <a:pt x="37" y="4"/>
                  </a:cubicBezTo>
                  <a:close/>
                </a:path>
              </a:pathLst>
            </a:custGeom>
            <a:solidFill>
              <a:srgbClr val="FFFFFF"/>
            </a:solidFill>
            <a:ln w="9525">
              <a:noFill/>
              <a:round/>
              <a:headEnd/>
              <a:tailEnd/>
            </a:ln>
          </p:spPr>
          <p:txBody>
            <a:bodyPr/>
            <a:lstStyle/>
            <a:p>
              <a:pPr>
                <a:lnSpc>
                  <a:spcPct val="90000"/>
                </a:lnSpc>
              </a:pPr>
              <a:endParaRPr lang="en-US" sz="2800"/>
            </a:p>
          </p:txBody>
        </p:sp>
        <p:sp>
          <p:nvSpPr>
            <p:cNvPr id="20" name="Freeform 26"/>
            <p:cNvSpPr>
              <a:spLocks/>
            </p:cNvSpPr>
            <p:nvPr userDrawn="1"/>
          </p:nvSpPr>
          <p:spPr bwMode="white">
            <a:xfrm>
              <a:off x="2565" y="912"/>
              <a:ext cx="71" cy="70"/>
            </a:xfrm>
            <a:custGeom>
              <a:avLst/>
              <a:gdLst/>
              <a:ahLst/>
              <a:cxnLst>
                <a:cxn ang="0">
                  <a:pos x="50" y="35"/>
                </a:cxn>
                <a:cxn ang="0">
                  <a:pos x="46" y="48"/>
                </a:cxn>
                <a:cxn ang="0">
                  <a:pos x="41" y="48"/>
                </a:cxn>
                <a:cxn ang="0">
                  <a:pos x="28" y="49"/>
                </a:cxn>
                <a:cxn ang="0">
                  <a:pos x="0" y="25"/>
                </a:cxn>
                <a:cxn ang="0">
                  <a:pos x="29" y="0"/>
                </a:cxn>
                <a:cxn ang="0">
                  <a:pos x="44" y="3"/>
                </a:cxn>
                <a:cxn ang="0">
                  <a:pos x="46" y="2"/>
                </a:cxn>
                <a:cxn ang="0">
                  <a:pos x="47" y="2"/>
                </a:cxn>
                <a:cxn ang="0">
                  <a:pos x="48" y="15"/>
                </a:cxn>
                <a:cxn ang="0">
                  <a:pos x="45" y="15"/>
                </a:cxn>
                <a:cxn ang="0">
                  <a:pos x="30" y="4"/>
                </a:cxn>
                <a:cxn ang="0">
                  <a:pos x="12" y="24"/>
                </a:cxn>
                <a:cxn ang="0">
                  <a:pos x="31" y="46"/>
                </a:cxn>
                <a:cxn ang="0">
                  <a:pos x="47" y="35"/>
                </a:cxn>
                <a:cxn ang="0">
                  <a:pos x="50" y="35"/>
                </a:cxn>
              </a:cxnLst>
              <a:rect l="0" t="0" r="r" b="b"/>
              <a:pathLst>
                <a:path w="50" h="49">
                  <a:moveTo>
                    <a:pt x="50" y="35"/>
                  </a:moveTo>
                  <a:cubicBezTo>
                    <a:pt x="49" y="39"/>
                    <a:pt x="47" y="44"/>
                    <a:pt x="46" y="48"/>
                  </a:cubicBezTo>
                  <a:cubicBezTo>
                    <a:pt x="44" y="48"/>
                    <a:pt x="43" y="48"/>
                    <a:pt x="41" y="48"/>
                  </a:cubicBezTo>
                  <a:cubicBezTo>
                    <a:pt x="37" y="48"/>
                    <a:pt x="34" y="49"/>
                    <a:pt x="28" y="49"/>
                  </a:cubicBezTo>
                  <a:cubicBezTo>
                    <a:pt x="12" y="49"/>
                    <a:pt x="0" y="38"/>
                    <a:pt x="0" y="25"/>
                  </a:cubicBezTo>
                  <a:cubicBezTo>
                    <a:pt x="0" y="11"/>
                    <a:pt x="13" y="0"/>
                    <a:pt x="29" y="0"/>
                  </a:cubicBezTo>
                  <a:cubicBezTo>
                    <a:pt x="37" y="0"/>
                    <a:pt x="42" y="3"/>
                    <a:pt x="44" y="3"/>
                  </a:cubicBezTo>
                  <a:cubicBezTo>
                    <a:pt x="45" y="3"/>
                    <a:pt x="45" y="3"/>
                    <a:pt x="46" y="2"/>
                  </a:cubicBezTo>
                  <a:cubicBezTo>
                    <a:pt x="47" y="2"/>
                    <a:pt x="47" y="2"/>
                    <a:pt x="47" y="2"/>
                  </a:cubicBezTo>
                  <a:cubicBezTo>
                    <a:pt x="48" y="15"/>
                    <a:pt x="48" y="15"/>
                    <a:pt x="48" y="15"/>
                  </a:cubicBezTo>
                  <a:cubicBezTo>
                    <a:pt x="45" y="15"/>
                    <a:pt x="45" y="15"/>
                    <a:pt x="45" y="15"/>
                  </a:cubicBezTo>
                  <a:cubicBezTo>
                    <a:pt x="43" y="8"/>
                    <a:pt x="37" y="4"/>
                    <a:pt x="30" y="4"/>
                  </a:cubicBezTo>
                  <a:cubicBezTo>
                    <a:pt x="19" y="4"/>
                    <a:pt x="12" y="12"/>
                    <a:pt x="12" y="24"/>
                  </a:cubicBezTo>
                  <a:cubicBezTo>
                    <a:pt x="12" y="36"/>
                    <a:pt x="20" y="46"/>
                    <a:pt x="31" y="46"/>
                  </a:cubicBezTo>
                  <a:cubicBezTo>
                    <a:pt x="38" y="46"/>
                    <a:pt x="44" y="41"/>
                    <a:pt x="47" y="35"/>
                  </a:cubicBezTo>
                  <a:lnTo>
                    <a:pt x="50" y="35"/>
                  </a:lnTo>
                  <a:close/>
                </a:path>
              </a:pathLst>
            </a:custGeom>
            <a:solidFill>
              <a:srgbClr val="FFFFFF"/>
            </a:solidFill>
            <a:ln w="9525">
              <a:noFill/>
              <a:round/>
              <a:headEnd/>
              <a:tailEnd/>
            </a:ln>
          </p:spPr>
          <p:txBody>
            <a:bodyPr/>
            <a:lstStyle/>
            <a:p>
              <a:pPr>
                <a:lnSpc>
                  <a:spcPct val="90000"/>
                </a:lnSpc>
              </a:pPr>
              <a:endParaRPr lang="en-US" sz="2800"/>
            </a:p>
          </p:txBody>
        </p:sp>
        <p:sp>
          <p:nvSpPr>
            <p:cNvPr id="21" name="Freeform 27"/>
            <p:cNvSpPr>
              <a:spLocks/>
            </p:cNvSpPr>
            <p:nvPr userDrawn="1"/>
          </p:nvSpPr>
          <p:spPr bwMode="white">
            <a:xfrm>
              <a:off x="2658" y="913"/>
              <a:ext cx="86" cy="67"/>
            </a:xfrm>
            <a:custGeom>
              <a:avLst/>
              <a:gdLst/>
              <a:ahLst/>
              <a:cxnLst>
                <a:cxn ang="0">
                  <a:pos x="37" y="44"/>
                </a:cxn>
                <a:cxn ang="0">
                  <a:pos x="43" y="38"/>
                </a:cxn>
                <a:cxn ang="0">
                  <a:pos x="43" y="25"/>
                </a:cxn>
                <a:cxn ang="0">
                  <a:pos x="18" y="25"/>
                </a:cxn>
                <a:cxn ang="0">
                  <a:pos x="18" y="38"/>
                </a:cxn>
                <a:cxn ang="0">
                  <a:pos x="23" y="44"/>
                </a:cxn>
                <a:cxn ang="0">
                  <a:pos x="25" y="44"/>
                </a:cxn>
                <a:cxn ang="0">
                  <a:pos x="25" y="47"/>
                </a:cxn>
                <a:cxn ang="0">
                  <a:pos x="0" y="47"/>
                </a:cxn>
                <a:cxn ang="0">
                  <a:pos x="0" y="44"/>
                </a:cxn>
                <a:cxn ang="0">
                  <a:pos x="1" y="44"/>
                </a:cxn>
                <a:cxn ang="0">
                  <a:pos x="7" y="39"/>
                </a:cxn>
                <a:cxn ang="0">
                  <a:pos x="7" y="8"/>
                </a:cxn>
                <a:cxn ang="0">
                  <a:pos x="1" y="3"/>
                </a:cxn>
                <a:cxn ang="0">
                  <a:pos x="0" y="3"/>
                </a:cxn>
                <a:cxn ang="0">
                  <a:pos x="0" y="0"/>
                </a:cxn>
                <a:cxn ang="0">
                  <a:pos x="25" y="0"/>
                </a:cxn>
                <a:cxn ang="0">
                  <a:pos x="25" y="3"/>
                </a:cxn>
                <a:cxn ang="0">
                  <a:pos x="23" y="3"/>
                </a:cxn>
                <a:cxn ang="0">
                  <a:pos x="18" y="8"/>
                </a:cxn>
                <a:cxn ang="0">
                  <a:pos x="18" y="20"/>
                </a:cxn>
                <a:cxn ang="0">
                  <a:pos x="43" y="20"/>
                </a:cxn>
                <a:cxn ang="0">
                  <a:pos x="43" y="9"/>
                </a:cxn>
                <a:cxn ang="0">
                  <a:pos x="37" y="3"/>
                </a:cxn>
                <a:cxn ang="0">
                  <a:pos x="36" y="3"/>
                </a:cxn>
                <a:cxn ang="0">
                  <a:pos x="36" y="0"/>
                </a:cxn>
                <a:cxn ang="0">
                  <a:pos x="60" y="0"/>
                </a:cxn>
                <a:cxn ang="0">
                  <a:pos x="60" y="3"/>
                </a:cxn>
                <a:cxn ang="0">
                  <a:pos x="59" y="3"/>
                </a:cxn>
                <a:cxn ang="0">
                  <a:pos x="53" y="8"/>
                </a:cxn>
                <a:cxn ang="0">
                  <a:pos x="53" y="38"/>
                </a:cxn>
                <a:cxn ang="0">
                  <a:pos x="59" y="44"/>
                </a:cxn>
                <a:cxn ang="0">
                  <a:pos x="60" y="44"/>
                </a:cxn>
                <a:cxn ang="0">
                  <a:pos x="60" y="47"/>
                </a:cxn>
                <a:cxn ang="0">
                  <a:pos x="36" y="47"/>
                </a:cxn>
                <a:cxn ang="0">
                  <a:pos x="36" y="44"/>
                </a:cxn>
                <a:cxn ang="0">
                  <a:pos x="37" y="44"/>
                </a:cxn>
              </a:cxnLst>
              <a:rect l="0" t="0" r="r" b="b"/>
              <a:pathLst>
                <a:path w="60" h="47">
                  <a:moveTo>
                    <a:pt x="37" y="44"/>
                  </a:moveTo>
                  <a:cubicBezTo>
                    <a:pt x="41" y="44"/>
                    <a:pt x="43" y="42"/>
                    <a:pt x="43" y="38"/>
                  </a:cubicBezTo>
                  <a:cubicBezTo>
                    <a:pt x="43" y="25"/>
                    <a:pt x="43" y="25"/>
                    <a:pt x="43" y="25"/>
                  </a:cubicBezTo>
                  <a:cubicBezTo>
                    <a:pt x="18" y="25"/>
                    <a:pt x="18" y="25"/>
                    <a:pt x="18" y="25"/>
                  </a:cubicBezTo>
                  <a:cubicBezTo>
                    <a:pt x="18" y="38"/>
                    <a:pt x="18" y="38"/>
                    <a:pt x="18" y="38"/>
                  </a:cubicBezTo>
                  <a:cubicBezTo>
                    <a:pt x="18" y="43"/>
                    <a:pt x="19" y="44"/>
                    <a:pt x="23" y="44"/>
                  </a:cubicBezTo>
                  <a:cubicBezTo>
                    <a:pt x="25" y="44"/>
                    <a:pt x="25" y="44"/>
                    <a:pt x="25" y="44"/>
                  </a:cubicBezTo>
                  <a:cubicBezTo>
                    <a:pt x="25" y="47"/>
                    <a:pt x="25" y="47"/>
                    <a:pt x="25" y="47"/>
                  </a:cubicBezTo>
                  <a:cubicBezTo>
                    <a:pt x="0" y="47"/>
                    <a:pt x="0" y="47"/>
                    <a:pt x="0" y="47"/>
                  </a:cubicBezTo>
                  <a:cubicBezTo>
                    <a:pt x="0" y="44"/>
                    <a:pt x="0" y="44"/>
                    <a:pt x="0" y="44"/>
                  </a:cubicBezTo>
                  <a:cubicBezTo>
                    <a:pt x="1" y="44"/>
                    <a:pt x="1" y="44"/>
                    <a:pt x="1" y="44"/>
                  </a:cubicBezTo>
                  <a:cubicBezTo>
                    <a:pt x="5" y="44"/>
                    <a:pt x="7" y="42"/>
                    <a:pt x="7" y="39"/>
                  </a:cubicBezTo>
                  <a:cubicBezTo>
                    <a:pt x="7" y="8"/>
                    <a:pt x="7" y="8"/>
                    <a:pt x="7" y="8"/>
                  </a:cubicBezTo>
                  <a:cubicBezTo>
                    <a:pt x="7" y="4"/>
                    <a:pt x="5" y="3"/>
                    <a:pt x="1" y="3"/>
                  </a:cubicBezTo>
                  <a:cubicBezTo>
                    <a:pt x="0" y="3"/>
                    <a:pt x="0" y="3"/>
                    <a:pt x="0" y="3"/>
                  </a:cubicBezTo>
                  <a:cubicBezTo>
                    <a:pt x="0" y="0"/>
                    <a:pt x="0" y="0"/>
                    <a:pt x="0" y="0"/>
                  </a:cubicBezTo>
                  <a:cubicBezTo>
                    <a:pt x="25" y="0"/>
                    <a:pt x="25" y="0"/>
                    <a:pt x="25" y="0"/>
                  </a:cubicBezTo>
                  <a:cubicBezTo>
                    <a:pt x="25" y="3"/>
                    <a:pt x="25" y="3"/>
                    <a:pt x="25" y="3"/>
                  </a:cubicBezTo>
                  <a:cubicBezTo>
                    <a:pt x="23" y="3"/>
                    <a:pt x="23" y="3"/>
                    <a:pt x="23" y="3"/>
                  </a:cubicBezTo>
                  <a:cubicBezTo>
                    <a:pt x="19" y="3"/>
                    <a:pt x="18" y="4"/>
                    <a:pt x="18" y="8"/>
                  </a:cubicBezTo>
                  <a:cubicBezTo>
                    <a:pt x="18" y="20"/>
                    <a:pt x="18" y="20"/>
                    <a:pt x="18" y="20"/>
                  </a:cubicBezTo>
                  <a:cubicBezTo>
                    <a:pt x="43" y="20"/>
                    <a:pt x="43" y="20"/>
                    <a:pt x="43" y="20"/>
                  </a:cubicBezTo>
                  <a:cubicBezTo>
                    <a:pt x="43" y="9"/>
                    <a:pt x="43" y="9"/>
                    <a:pt x="43" y="9"/>
                  </a:cubicBezTo>
                  <a:cubicBezTo>
                    <a:pt x="43" y="4"/>
                    <a:pt x="41" y="3"/>
                    <a:pt x="37" y="3"/>
                  </a:cubicBezTo>
                  <a:cubicBezTo>
                    <a:pt x="36" y="3"/>
                    <a:pt x="36" y="3"/>
                    <a:pt x="36" y="3"/>
                  </a:cubicBezTo>
                  <a:cubicBezTo>
                    <a:pt x="36" y="0"/>
                    <a:pt x="36" y="0"/>
                    <a:pt x="36" y="0"/>
                  </a:cubicBezTo>
                  <a:cubicBezTo>
                    <a:pt x="60" y="0"/>
                    <a:pt x="60" y="0"/>
                    <a:pt x="60" y="0"/>
                  </a:cubicBezTo>
                  <a:cubicBezTo>
                    <a:pt x="60" y="3"/>
                    <a:pt x="60" y="3"/>
                    <a:pt x="60" y="3"/>
                  </a:cubicBezTo>
                  <a:cubicBezTo>
                    <a:pt x="59" y="3"/>
                    <a:pt x="59" y="3"/>
                    <a:pt x="59" y="3"/>
                  </a:cubicBezTo>
                  <a:cubicBezTo>
                    <a:pt x="55" y="3"/>
                    <a:pt x="53" y="4"/>
                    <a:pt x="53" y="8"/>
                  </a:cubicBezTo>
                  <a:cubicBezTo>
                    <a:pt x="53" y="38"/>
                    <a:pt x="53" y="38"/>
                    <a:pt x="53" y="38"/>
                  </a:cubicBezTo>
                  <a:cubicBezTo>
                    <a:pt x="53" y="42"/>
                    <a:pt x="55" y="44"/>
                    <a:pt x="59" y="44"/>
                  </a:cubicBezTo>
                  <a:cubicBezTo>
                    <a:pt x="60" y="44"/>
                    <a:pt x="60" y="44"/>
                    <a:pt x="60" y="44"/>
                  </a:cubicBezTo>
                  <a:cubicBezTo>
                    <a:pt x="60" y="47"/>
                    <a:pt x="60" y="47"/>
                    <a:pt x="60" y="47"/>
                  </a:cubicBezTo>
                  <a:cubicBezTo>
                    <a:pt x="36" y="47"/>
                    <a:pt x="36" y="47"/>
                    <a:pt x="36" y="47"/>
                  </a:cubicBezTo>
                  <a:cubicBezTo>
                    <a:pt x="36" y="44"/>
                    <a:pt x="36" y="44"/>
                    <a:pt x="36" y="44"/>
                  </a:cubicBezTo>
                  <a:lnTo>
                    <a:pt x="37" y="44"/>
                  </a:lnTo>
                  <a:close/>
                </a:path>
              </a:pathLst>
            </a:custGeom>
            <a:solidFill>
              <a:srgbClr val="FFFFFF"/>
            </a:solidFill>
            <a:ln w="9525">
              <a:noFill/>
              <a:round/>
              <a:headEnd/>
              <a:tailEnd/>
            </a:ln>
          </p:spPr>
          <p:txBody>
            <a:bodyPr/>
            <a:lstStyle/>
            <a:p>
              <a:pPr>
                <a:lnSpc>
                  <a:spcPct val="90000"/>
                </a:lnSpc>
              </a:pPr>
              <a:endParaRPr lang="en-US" sz="2800"/>
            </a:p>
          </p:txBody>
        </p:sp>
        <p:sp>
          <p:nvSpPr>
            <p:cNvPr id="22" name="Freeform 28"/>
            <p:cNvSpPr>
              <a:spLocks/>
            </p:cNvSpPr>
            <p:nvPr userDrawn="1"/>
          </p:nvSpPr>
          <p:spPr bwMode="white">
            <a:xfrm>
              <a:off x="2764" y="913"/>
              <a:ext cx="84" cy="67"/>
            </a:xfrm>
            <a:custGeom>
              <a:avLst/>
              <a:gdLst/>
              <a:ahLst/>
              <a:cxnLst>
                <a:cxn ang="0">
                  <a:pos x="11" y="38"/>
                </a:cxn>
                <a:cxn ang="0">
                  <a:pos x="19" y="44"/>
                </a:cxn>
                <a:cxn ang="0">
                  <a:pos x="19" y="47"/>
                </a:cxn>
                <a:cxn ang="0">
                  <a:pos x="0" y="47"/>
                </a:cxn>
                <a:cxn ang="0">
                  <a:pos x="0" y="44"/>
                </a:cxn>
                <a:cxn ang="0">
                  <a:pos x="1" y="44"/>
                </a:cxn>
                <a:cxn ang="0">
                  <a:pos x="7" y="39"/>
                </a:cxn>
                <a:cxn ang="0">
                  <a:pos x="7" y="4"/>
                </a:cxn>
                <a:cxn ang="0">
                  <a:pos x="0" y="3"/>
                </a:cxn>
                <a:cxn ang="0">
                  <a:pos x="0" y="0"/>
                </a:cxn>
                <a:cxn ang="0">
                  <a:pos x="16" y="0"/>
                </a:cxn>
                <a:cxn ang="0">
                  <a:pos x="47" y="32"/>
                </a:cxn>
                <a:cxn ang="0">
                  <a:pos x="47" y="9"/>
                </a:cxn>
                <a:cxn ang="0">
                  <a:pos x="40" y="3"/>
                </a:cxn>
                <a:cxn ang="0">
                  <a:pos x="39" y="3"/>
                </a:cxn>
                <a:cxn ang="0">
                  <a:pos x="39" y="0"/>
                </a:cxn>
                <a:cxn ang="0">
                  <a:pos x="59" y="0"/>
                </a:cxn>
                <a:cxn ang="0">
                  <a:pos x="59" y="3"/>
                </a:cxn>
                <a:cxn ang="0">
                  <a:pos x="58" y="3"/>
                </a:cxn>
                <a:cxn ang="0">
                  <a:pos x="52" y="7"/>
                </a:cxn>
                <a:cxn ang="0">
                  <a:pos x="52" y="47"/>
                </a:cxn>
                <a:cxn ang="0">
                  <a:pos x="48" y="47"/>
                </a:cxn>
                <a:cxn ang="0">
                  <a:pos x="11" y="9"/>
                </a:cxn>
                <a:cxn ang="0">
                  <a:pos x="11" y="38"/>
                </a:cxn>
              </a:cxnLst>
              <a:rect l="0" t="0" r="r" b="b"/>
              <a:pathLst>
                <a:path w="59" h="47">
                  <a:moveTo>
                    <a:pt x="11" y="38"/>
                  </a:moveTo>
                  <a:cubicBezTo>
                    <a:pt x="11" y="43"/>
                    <a:pt x="13" y="44"/>
                    <a:pt x="19" y="44"/>
                  </a:cubicBezTo>
                  <a:cubicBezTo>
                    <a:pt x="19" y="47"/>
                    <a:pt x="19" y="47"/>
                    <a:pt x="19" y="47"/>
                  </a:cubicBezTo>
                  <a:cubicBezTo>
                    <a:pt x="0" y="47"/>
                    <a:pt x="0" y="47"/>
                    <a:pt x="0" y="47"/>
                  </a:cubicBezTo>
                  <a:cubicBezTo>
                    <a:pt x="0" y="44"/>
                    <a:pt x="0" y="44"/>
                    <a:pt x="0" y="44"/>
                  </a:cubicBezTo>
                  <a:cubicBezTo>
                    <a:pt x="1" y="44"/>
                    <a:pt x="1" y="44"/>
                    <a:pt x="1" y="44"/>
                  </a:cubicBezTo>
                  <a:cubicBezTo>
                    <a:pt x="5" y="44"/>
                    <a:pt x="7" y="43"/>
                    <a:pt x="7" y="39"/>
                  </a:cubicBezTo>
                  <a:cubicBezTo>
                    <a:pt x="7" y="4"/>
                    <a:pt x="7" y="4"/>
                    <a:pt x="7" y="4"/>
                  </a:cubicBezTo>
                  <a:cubicBezTo>
                    <a:pt x="5" y="3"/>
                    <a:pt x="3" y="3"/>
                    <a:pt x="0" y="3"/>
                  </a:cubicBezTo>
                  <a:cubicBezTo>
                    <a:pt x="0" y="0"/>
                    <a:pt x="0" y="0"/>
                    <a:pt x="0" y="0"/>
                  </a:cubicBezTo>
                  <a:cubicBezTo>
                    <a:pt x="16" y="0"/>
                    <a:pt x="16" y="0"/>
                    <a:pt x="16" y="0"/>
                  </a:cubicBezTo>
                  <a:cubicBezTo>
                    <a:pt x="47" y="32"/>
                    <a:pt x="47" y="32"/>
                    <a:pt x="47" y="32"/>
                  </a:cubicBezTo>
                  <a:cubicBezTo>
                    <a:pt x="47" y="9"/>
                    <a:pt x="47" y="9"/>
                    <a:pt x="47" y="9"/>
                  </a:cubicBezTo>
                  <a:cubicBezTo>
                    <a:pt x="47" y="4"/>
                    <a:pt x="46" y="3"/>
                    <a:pt x="40" y="3"/>
                  </a:cubicBezTo>
                  <a:cubicBezTo>
                    <a:pt x="39" y="3"/>
                    <a:pt x="39" y="3"/>
                    <a:pt x="39" y="3"/>
                  </a:cubicBezTo>
                  <a:cubicBezTo>
                    <a:pt x="39" y="0"/>
                    <a:pt x="39" y="0"/>
                    <a:pt x="39" y="0"/>
                  </a:cubicBezTo>
                  <a:cubicBezTo>
                    <a:pt x="59" y="0"/>
                    <a:pt x="59" y="0"/>
                    <a:pt x="59" y="0"/>
                  </a:cubicBezTo>
                  <a:cubicBezTo>
                    <a:pt x="59" y="3"/>
                    <a:pt x="59" y="3"/>
                    <a:pt x="59" y="3"/>
                  </a:cubicBezTo>
                  <a:cubicBezTo>
                    <a:pt x="58" y="3"/>
                    <a:pt x="58" y="3"/>
                    <a:pt x="58" y="3"/>
                  </a:cubicBezTo>
                  <a:cubicBezTo>
                    <a:pt x="53" y="3"/>
                    <a:pt x="52" y="4"/>
                    <a:pt x="52" y="7"/>
                  </a:cubicBezTo>
                  <a:cubicBezTo>
                    <a:pt x="52" y="47"/>
                    <a:pt x="52" y="47"/>
                    <a:pt x="52" y="47"/>
                  </a:cubicBezTo>
                  <a:cubicBezTo>
                    <a:pt x="48" y="47"/>
                    <a:pt x="48" y="47"/>
                    <a:pt x="48" y="47"/>
                  </a:cubicBezTo>
                  <a:cubicBezTo>
                    <a:pt x="11" y="9"/>
                    <a:pt x="11" y="9"/>
                    <a:pt x="11" y="9"/>
                  </a:cubicBezTo>
                  <a:lnTo>
                    <a:pt x="11" y="38"/>
                  </a:lnTo>
                  <a:close/>
                </a:path>
              </a:pathLst>
            </a:custGeom>
            <a:solidFill>
              <a:srgbClr val="FFFFFF"/>
            </a:solidFill>
            <a:ln w="9525">
              <a:noFill/>
              <a:round/>
              <a:headEnd/>
              <a:tailEnd/>
            </a:ln>
          </p:spPr>
          <p:txBody>
            <a:bodyPr/>
            <a:lstStyle/>
            <a:p>
              <a:pPr>
                <a:lnSpc>
                  <a:spcPct val="90000"/>
                </a:lnSpc>
              </a:pPr>
              <a:endParaRPr lang="en-US" sz="2800"/>
            </a:p>
          </p:txBody>
        </p:sp>
        <p:sp>
          <p:nvSpPr>
            <p:cNvPr id="23" name="Freeform 29"/>
            <p:cNvSpPr>
              <a:spLocks noEditPoints="1"/>
            </p:cNvSpPr>
            <p:nvPr userDrawn="1"/>
          </p:nvSpPr>
          <p:spPr bwMode="white">
            <a:xfrm>
              <a:off x="2871" y="910"/>
              <a:ext cx="80" cy="72"/>
            </a:xfrm>
            <a:custGeom>
              <a:avLst/>
              <a:gdLst/>
              <a:ahLst/>
              <a:cxnLst>
                <a:cxn ang="0">
                  <a:pos x="29" y="0"/>
                </a:cxn>
                <a:cxn ang="0">
                  <a:pos x="56" y="25"/>
                </a:cxn>
                <a:cxn ang="0">
                  <a:pos x="28" y="50"/>
                </a:cxn>
                <a:cxn ang="0">
                  <a:pos x="0" y="26"/>
                </a:cxn>
                <a:cxn ang="0">
                  <a:pos x="29" y="0"/>
                </a:cxn>
                <a:cxn ang="0">
                  <a:pos x="30" y="47"/>
                </a:cxn>
                <a:cxn ang="0">
                  <a:pos x="45" y="27"/>
                </a:cxn>
                <a:cxn ang="0">
                  <a:pos x="27" y="4"/>
                </a:cxn>
                <a:cxn ang="0">
                  <a:pos x="11" y="23"/>
                </a:cxn>
                <a:cxn ang="0">
                  <a:pos x="30" y="47"/>
                </a:cxn>
              </a:cxnLst>
              <a:rect l="0" t="0" r="r" b="b"/>
              <a:pathLst>
                <a:path w="56" h="50">
                  <a:moveTo>
                    <a:pt x="29" y="0"/>
                  </a:moveTo>
                  <a:cubicBezTo>
                    <a:pt x="45" y="0"/>
                    <a:pt x="56" y="10"/>
                    <a:pt x="56" y="25"/>
                  </a:cubicBezTo>
                  <a:cubicBezTo>
                    <a:pt x="56" y="38"/>
                    <a:pt x="46" y="50"/>
                    <a:pt x="28" y="50"/>
                  </a:cubicBezTo>
                  <a:cubicBezTo>
                    <a:pt x="10" y="50"/>
                    <a:pt x="0" y="39"/>
                    <a:pt x="0" y="26"/>
                  </a:cubicBezTo>
                  <a:cubicBezTo>
                    <a:pt x="0" y="11"/>
                    <a:pt x="12" y="0"/>
                    <a:pt x="29" y="0"/>
                  </a:cubicBezTo>
                  <a:close/>
                  <a:moveTo>
                    <a:pt x="30" y="47"/>
                  </a:moveTo>
                  <a:cubicBezTo>
                    <a:pt x="40" y="47"/>
                    <a:pt x="45" y="38"/>
                    <a:pt x="45" y="27"/>
                  </a:cubicBezTo>
                  <a:cubicBezTo>
                    <a:pt x="45" y="15"/>
                    <a:pt x="39" y="4"/>
                    <a:pt x="27" y="4"/>
                  </a:cubicBezTo>
                  <a:cubicBezTo>
                    <a:pt x="18" y="4"/>
                    <a:pt x="11" y="11"/>
                    <a:pt x="11" y="23"/>
                  </a:cubicBezTo>
                  <a:cubicBezTo>
                    <a:pt x="11" y="37"/>
                    <a:pt x="19" y="47"/>
                    <a:pt x="30" y="47"/>
                  </a:cubicBezTo>
                  <a:close/>
                </a:path>
              </a:pathLst>
            </a:custGeom>
            <a:solidFill>
              <a:srgbClr val="FFFFFF"/>
            </a:solidFill>
            <a:ln w="9525">
              <a:noFill/>
              <a:round/>
              <a:headEnd/>
              <a:tailEnd/>
            </a:ln>
          </p:spPr>
          <p:txBody>
            <a:bodyPr/>
            <a:lstStyle/>
            <a:p>
              <a:pPr>
                <a:lnSpc>
                  <a:spcPct val="90000"/>
                </a:lnSpc>
              </a:pPr>
              <a:endParaRPr lang="en-US" sz="2800"/>
            </a:p>
          </p:txBody>
        </p:sp>
        <p:sp>
          <p:nvSpPr>
            <p:cNvPr id="24" name="Freeform 30"/>
            <p:cNvSpPr>
              <a:spLocks/>
            </p:cNvSpPr>
            <p:nvPr userDrawn="1"/>
          </p:nvSpPr>
          <p:spPr bwMode="white">
            <a:xfrm>
              <a:off x="2974" y="913"/>
              <a:ext cx="66" cy="67"/>
            </a:xfrm>
            <a:custGeom>
              <a:avLst/>
              <a:gdLst/>
              <a:ahLst/>
              <a:cxnLst>
                <a:cxn ang="0">
                  <a:pos x="41" y="47"/>
                </a:cxn>
                <a:cxn ang="0">
                  <a:pos x="0" y="47"/>
                </a:cxn>
                <a:cxn ang="0">
                  <a:pos x="0" y="44"/>
                </a:cxn>
                <a:cxn ang="0">
                  <a:pos x="1" y="44"/>
                </a:cxn>
                <a:cxn ang="0">
                  <a:pos x="8" y="39"/>
                </a:cxn>
                <a:cxn ang="0">
                  <a:pos x="8" y="8"/>
                </a:cxn>
                <a:cxn ang="0">
                  <a:pos x="2" y="3"/>
                </a:cxn>
                <a:cxn ang="0">
                  <a:pos x="0" y="3"/>
                </a:cxn>
                <a:cxn ang="0">
                  <a:pos x="0" y="0"/>
                </a:cxn>
                <a:cxn ang="0">
                  <a:pos x="26" y="0"/>
                </a:cxn>
                <a:cxn ang="0">
                  <a:pos x="26" y="3"/>
                </a:cxn>
                <a:cxn ang="0">
                  <a:pos x="24" y="3"/>
                </a:cxn>
                <a:cxn ang="0">
                  <a:pos x="18" y="8"/>
                </a:cxn>
                <a:cxn ang="0">
                  <a:pos x="18" y="39"/>
                </a:cxn>
                <a:cxn ang="0">
                  <a:pos x="22" y="43"/>
                </a:cxn>
                <a:cxn ang="0">
                  <a:pos x="32" y="43"/>
                </a:cxn>
                <a:cxn ang="0">
                  <a:pos x="43" y="34"/>
                </a:cxn>
                <a:cxn ang="0">
                  <a:pos x="46" y="34"/>
                </a:cxn>
                <a:cxn ang="0">
                  <a:pos x="41" y="47"/>
                </a:cxn>
              </a:cxnLst>
              <a:rect l="0" t="0" r="r" b="b"/>
              <a:pathLst>
                <a:path w="46" h="47">
                  <a:moveTo>
                    <a:pt x="41" y="47"/>
                  </a:moveTo>
                  <a:cubicBezTo>
                    <a:pt x="0" y="47"/>
                    <a:pt x="0" y="47"/>
                    <a:pt x="0" y="47"/>
                  </a:cubicBezTo>
                  <a:cubicBezTo>
                    <a:pt x="0" y="44"/>
                    <a:pt x="0" y="44"/>
                    <a:pt x="0" y="44"/>
                  </a:cubicBezTo>
                  <a:cubicBezTo>
                    <a:pt x="1" y="44"/>
                    <a:pt x="1" y="44"/>
                    <a:pt x="1" y="44"/>
                  </a:cubicBezTo>
                  <a:cubicBezTo>
                    <a:pt x="6" y="44"/>
                    <a:pt x="8" y="42"/>
                    <a:pt x="8" y="39"/>
                  </a:cubicBezTo>
                  <a:cubicBezTo>
                    <a:pt x="8" y="8"/>
                    <a:pt x="8" y="8"/>
                    <a:pt x="8" y="8"/>
                  </a:cubicBezTo>
                  <a:cubicBezTo>
                    <a:pt x="8" y="4"/>
                    <a:pt x="5" y="3"/>
                    <a:pt x="2" y="3"/>
                  </a:cubicBezTo>
                  <a:cubicBezTo>
                    <a:pt x="0" y="3"/>
                    <a:pt x="0" y="3"/>
                    <a:pt x="0" y="3"/>
                  </a:cubicBezTo>
                  <a:cubicBezTo>
                    <a:pt x="0" y="0"/>
                    <a:pt x="0" y="0"/>
                    <a:pt x="0" y="0"/>
                  </a:cubicBezTo>
                  <a:cubicBezTo>
                    <a:pt x="26" y="0"/>
                    <a:pt x="26" y="0"/>
                    <a:pt x="26" y="0"/>
                  </a:cubicBezTo>
                  <a:cubicBezTo>
                    <a:pt x="26" y="3"/>
                    <a:pt x="26" y="3"/>
                    <a:pt x="26" y="3"/>
                  </a:cubicBezTo>
                  <a:cubicBezTo>
                    <a:pt x="24" y="3"/>
                    <a:pt x="24" y="3"/>
                    <a:pt x="24" y="3"/>
                  </a:cubicBezTo>
                  <a:cubicBezTo>
                    <a:pt x="20" y="3"/>
                    <a:pt x="18" y="4"/>
                    <a:pt x="18" y="8"/>
                  </a:cubicBezTo>
                  <a:cubicBezTo>
                    <a:pt x="18" y="39"/>
                    <a:pt x="18" y="39"/>
                    <a:pt x="18" y="39"/>
                  </a:cubicBezTo>
                  <a:cubicBezTo>
                    <a:pt x="18" y="42"/>
                    <a:pt x="19" y="43"/>
                    <a:pt x="22" y="43"/>
                  </a:cubicBezTo>
                  <a:cubicBezTo>
                    <a:pt x="32" y="43"/>
                    <a:pt x="32" y="43"/>
                    <a:pt x="32" y="43"/>
                  </a:cubicBezTo>
                  <a:cubicBezTo>
                    <a:pt x="37" y="43"/>
                    <a:pt x="38" y="40"/>
                    <a:pt x="43" y="34"/>
                  </a:cubicBezTo>
                  <a:cubicBezTo>
                    <a:pt x="46" y="34"/>
                    <a:pt x="46" y="34"/>
                    <a:pt x="46" y="34"/>
                  </a:cubicBezTo>
                  <a:lnTo>
                    <a:pt x="41" y="47"/>
                  </a:lnTo>
                  <a:close/>
                </a:path>
              </a:pathLst>
            </a:custGeom>
            <a:solidFill>
              <a:srgbClr val="FFFFFF"/>
            </a:solidFill>
            <a:ln w="9525">
              <a:noFill/>
              <a:round/>
              <a:headEnd/>
              <a:tailEnd/>
            </a:ln>
          </p:spPr>
          <p:txBody>
            <a:bodyPr/>
            <a:lstStyle/>
            <a:p>
              <a:pPr>
                <a:lnSpc>
                  <a:spcPct val="90000"/>
                </a:lnSpc>
              </a:pPr>
              <a:endParaRPr lang="en-US" sz="2800"/>
            </a:p>
          </p:txBody>
        </p:sp>
        <p:sp>
          <p:nvSpPr>
            <p:cNvPr id="25" name="Freeform 31"/>
            <p:cNvSpPr>
              <a:spLocks noEditPoints="1"/>
            </p:cNvSpPr>
            <p:nvPr userDrawn="1"/>
          </p:nvSpPr>
          <p:spPr bwMode="white">
            <a:xfrm>
              <a:off x="3060" y="910"/>
              <a:ext cx="80" cy="72"/>
            </a:xfrm>
            <a:custGeom>
              <a:avLst/>
              <a:gdLst/>
              <a:ahLst/>
              <a:cxnLst>
                <a:cxn ang="0">
                  <a:pos x="29" y="0"/>
                </a:cxn>
                <a:cxn ang="0">
                  <a:pos x="56" y="25"/>
                </a:cxn>
                <a:cxn ang="0">
                  <a:pos x="27" y="50"/>
                </a:cxn>
                <a:cxn ang="0">
                  <a:pos x="0" y="26"/>
                </a:cxn>
                <a:cxn ang="0">
                  <a:pos x="29" y="0"/>
                </a:cxn>
                <a:cxn ang="0">
                  <a:pos x="29" y="47"/>
                </a:cxn>
                <a:cxn ang="0">
                  <a:pos x="45" y="27"/>
                </a:cxn>
                <a:cxn ang="0">
                  <a:pos x="27" y="4"/>
                </a:cxn>
                <a:cxn ang="0">
                  <a:pos x="11" y="23"/>
                </a:cxn>
                <a:cxn ang="0">
                  <a:pos x="29" y="47"/>
                </a:cxn>
              </a:cxnLst>
              <a:rect l="0" t="0" r="r" b="b"/>
              <a:pathLst>
                <a:path w="56" h="50">
                  <a:moveTo>
                    <a:pt x="29" y="0"/>
                  </a:moveTo>
                  <a:cubicBezTo>
                    <a:pt x="45" y="0"/>
                    <a:pt x="56" y="10"/>
                    <a:pt x="56" y="25"/>
                  </a:cubicBezTo>
                  <a:cubicBezTo>
                    <a:pt x="56" y="38"/>
                    <a:pt x="46" y="50"/>
                    <a:pt x="27" y="50"/>
                  </a:cubicBezTo>
                  <a:cubicBezTo>
                    <a:pt x="10" y="50"/>
                    <a:pt x="0" y="39"/>
                    <a:pt x="0" y="26"/>
                  </a:cubicBezTo>
                  <a:cubicBezTo>
                    <a:pt x="0" y="11"/>
                    <a:pt x="12" y="0"/>
                    <a:pt x="29" y="0"/>
                  </a:cubicBezTo>
                  <a:close/>
                  <a:moveTo>
                    <a:pt x="29" y="47"/>
                  </a:moveTo>
                  <a:cubicBezTo>
                    <a:pt x="40" y="47"/>
                    <a:pt x="45" y="38"/>
                    <a:pt x="45" y="27"/>
                  </a:cubicBezTo>
                  <a:cubicBezTo>
                    <a:pt x="45" y="15"/>
                    <a:pt x="39" y="4"/>
                    <a:pt x="27" y="4"/>
                  </a:cubicBezTo>
                  <a:cubicBezTo>
                    <a:pt x="17" y="4"/>
                    <a:pt x="11" y="11"/>
                    <a:pt x="11" y="23"/>
                  </a:cubicBezTo>
                  <a:cubicBezTo>
                    <a:pt x="11" y="37"/>
                    <a:pt x="18" y="47"/>
                    <a:pt x="29" y="47"/>
                  </a:cubicBezTo>
                  <a:close/>
                </a:path>
              </a:pathLst>
            </a:custGeom>
            <a:solidFill>
              <a:srgbClr val="FFFFFF"/>
            </a:solidFill>
            <a:ln w="9525">
              <a:noFill/>
              <a:round/>
              <a:headEnd/>
              <a:tailEnd/>
            </a:ln>
          </p:spPr>
          <p:txBody>
            <a:bodyPr/>
            <a:lstStyle/>
            <a:p>
              <a:pPr>
                <a:lnSpc>
                  <a:spcPct val="90000"/>
                </a:lnSpc>
              </a:pPr>
              <a:endParaRPr lang="en-US" sz="2800"/>
            </a:p>
          </p:txBody>
        </p:sp>
        <p:sp>
          <p:nvSpPr>
            <p:cNvPr id="26" name="Freeform 32"/>
            <p:cNvSpPr>
              <a:spLocks/>
            </p:cNvSpPr>
            <p:nvPr userDrawn="1"/>
          </p:nvSpPr>
          <p:spPr bwMode="white">
            <a:xfrm>
              <a:off x="3167" y="912"/>
              <a:ext cx="76" cy="70"/>
            </a:xfrm>
            <a:custGeom>
              <a:avLst/>
              <a:gdLst/>
              <a:ahLst/>
              <a:cxnLst>
                <a:cxn ang="0">
                  <a:pos x="53" y="28"/>
                </a:cxn>
                <a:cxn ang="0">
                  <a:pos x="48" y="33"/>
                </a:cxn>
                <a:cxn ang="0">
                  <a:pos x="48" y="44"/>
                </a:cxn>
                <a:cxn ang="0">
                  <a:pos x="28" y="49"/>
                </a:cxn>
                <a:cxn ang="0">
                  <a:pos x="0" y="24"/>
                </a:cxn>
                <a:cxn ang="0">
                  <a:pos x="27" y="0"/>
                </a:cxn>
                <a:cxn ang="0">
                  <a:pos x="44" y="2"/>
                </a:cxn>
                <a:cxn ang="0">
                  <a:pos x="46" y="1"/>
                </a:cxn>
                <a:cxn ang="0">
                  <a:pos x="48" y="1"/>
                </a:cxn>
                <a:cxn ang="0">
                  <a:pos x="48" y="15"/>
                </a:cxn>
                <a:cxn ang="0">
                  <a:pos x="45" y="15"/>
                </a:cxn>
                <a:cxn ang="0">
                  <a:pos x="29" y="3"/>
                </a:cxn>
                <a:cxn ang="0">
                  <a:pos x="11" y="24"/>
                </a:cxn>
                <a:cxn ang="0">
                  <a:pos x="29" y="46"/>
                </a:cxn>
                <a:cxn ang="0">
                  <a:pos x="38" y="44"/>
                </a:cxn>
                <a:cxn ang="0">
                  <a:pos x="38" y="33"/>
                </a:cxn>
                <a:cxn ang="0">
                  <a:pos x="28" y="28"/>
                </a:cxn>
                <a:cxn ang="0">
                  <a:pos x="28" y="25"/>
                </a:cxn>
                <a:cxn ang="0">
                  <a:pos x="53" y="25"/>
                </a:cxn>
                <a:cxn ang="0">
                  <a:pos x="53" y="28"/>
                </a:cxn>
              </a:cxnLst>
              <a:rect l="0" t="0" r="r" b="b"/>
              <a:pathLst>
                <a:path w="53" h="49">
                  <a:moveTo>
                    <a:pt x="53" y="28"/>
                  </a:moveTo>
                  <a:cubicBezTo>
                    <a:pt x="49" y="28"/>
                    <a:pt x="48" y="30"/>
                    <a:pt x="48" y="33"/>
                  </a:cubicBezTo>
                  <a:cubicBezTo>
                    <a:pt x="48" y="44"/>
                    <a:pt x="48" y="44"/>
                    <a:pt x="48" y="44"/>
                  </a:cubicBezTo>
                  <a:cubicBezTo>
                    <a:pt x="43" y="47"/>
                    <a:pt x="35" y="49"/>
                    <a:pt x="28" y="49"/>
                  </a:cubicBezTo>
                  <a:cubicBezTo>
                    <a:pt x="9" y="49"/>
                    <a:pt x="0" y="38"/>
                    <a:pt x="0" y="24"/>
                  </a:cubicBezTo>
                  <a:cubicBezTo>
                    <a:pt x="0" y="10"/>
                    <a:pt x="11" y="0"/>
                    <a:pt x="27" y="0"/>
                  </a:cubicBezTo>
                  <a:cubicBezTo>
                    <a:pt x="35" y="0"/>
                    <a:pt x="41" y="2"/>
                    <a:pt x="44" y="2"/>
                  </a:cubicBezTo>
                  <a:cubicBezTo>
                    <a:pt x="45" y="2"/>
                    <a:pt x="46" y="2"/>
                    <a:pt x="46" y="1"/>
                  </a:cubicBezTo>
                  <a:cubicBezTo>
                    <a:pt x="48" y="1"/>
                    <a:pt x="48" y="1"/>
                    <a:pt x="48" y="1"/>
                  </a:cubicBezTo>
                  <a:cubicBezTo>
                    <a:pt x="48" y="15"/>
                    <a:pt x="48" y="15"/>
                    <a:pt x="48" y="15"/>
                  </a:cubicBezTo>
                  <a:cubicBezTo>
                    <a:pt x="45" y="15"/>
                    <a:pt x="45" y="15"/>
                    <a:pt x="45" y="15"/>
                  </a:cubicBezTo>
                  <a:cubicBezTo>
                    <a:pt x="43" y="7"/>
                    <a:pt x="37" y="3"/>
                    <a:pt x="29" y="3"/>
                  </a:cubicBezTo>
                  <a:cubicBezTo>
                    <a:pt x="18" y="3"/>
                    <a:pt x="11" y="11"/>
                    <a:pt x="11" y="24"/>
                  </a:cubicBezTo>
                  <a:cubicBezTo>
                    <a:pt x="11" y="36"/>
                    <a:pt x="19" y="46"/>
                    <a:pt x="29" y="46"/>
                  </a:cubicBezTo>
                  <a:cubicBezTo>
                    <a:pt x="32" y="46"/>
                    <a:pt x="36" y="45"/>
                    <a:pt x="38" y="44"/>
                  </a:cubicBezTo>
                  <a:cubicBezTo>
                    <a:pt x="38" y="33"/>
                    <a:pt x="38" y="33"/>
                    <a:pt x="38" y="33"/>
                  </a:cubicBezTo>
                  <a:cubicBezTo>
                    <a:pt x="38" y="29"/>
                    <a:pt x="36" y="28"/>
                    <a:pt x="28" y="28"/>
                  </a:cubicBezTo>
                  <a:cubicBezTo>
                    <a:pt x="28" y="25"/>
                    <a:pt x="28" y="25"/>
                    <a:pt x="28" y="25"/>
                  </a:cubicBezTo>
                  <a:cubicBezTo>
                    <a:pt x="53" y="25"/>
                    <a:pt x="53" y="25"/>
                    <a:pt x="53" y="25"/>
                  </a:cubicBezTo>
                  <a:lnTo>
                    <a:pt x="53" y="28"/>
                  </a:lnTo>
                  <a:close/>
                </a:path>
              </a:pathLst>
            </a:custGeom>
            <a:solidFill>
              <a:srgbClr val="FFFFFF"/>
            </a:solidFill>
            <a:ln w="9525">
              <a:noFill/>
              <a:round/>
              <a:headEnd/>
              <a:tailEnd/>
            </a:ln>
          </p:spPr>
          <p:txBody>
            <a:bodyPr/>
            <a:lstStyle/>
            <a:p>
              <a:pPr>
                <a:lnSpc>
                  <a:spcPct val="90000"/>
                </a:lnSpc>
              </a:pPr>
              <a:endParaRPr lang="en-US" sz="2800"/>
            </a:p>
          </p:txBody>
        </p:sp>
        <p:sp>
          <p:nvSpPr>
            <p:cNvPr id="27" name="Freeform 33"/>
            <p:cNvSpPr>
              <a:spLocks/>
            </p:cNvSpPr>
            <p:nvPr userDrawn="1"/>
          </p:nvSpPr>
          <p:spPr bwMode="white">
            <a:xfrm>
              <a:off x="3263" y="913"/>
              <a:ext cx="79" cy="67"/>
            </a:xfrm>
            <a:custGeom>
              <a:avLst/>
              <a:gdLst/>
              <a:ahLst/>
              <a:cxnLst>
                <a:cxn ang="0">
                  <a:pos x="34" y="39"/>
                </a:cxn>
                <a:cxn ang="0">
                  <a:pos x="41" y="44"/>
                </a:cxn>
                <a:cxn ang="0">
                  <a:pos x="42" y="44"/>
                </a:cxn>
                <a:cxn ang="0">
                  <a:pos x="42" y="47"/>
                </a:cxn>
                <a:cxn ang="0">
                  <a:pos x="16" y="47"/>
                </a:cxn>
                <a:cxn ang="0">
                  <a:pos x="16" y="44"/>
                </a:cxn>
                <a:cxn ang="0">
                  <a:pos x="18" y="44"/>
                </a:cxn>
                <a:cxn ang="0">
                  <a:pos x="23" y="39"/>
                </a:cxn>
                <a:cxn ang="0">
                  <a:pos x="23" y="28"/>
                </a:cxn>
                <a:cxn ang="0">
                  <a:pos x="7" y="6"/>
                </a:cxn>
                <a:cxn ang="0">
                  <a:pos x="0" y="3"/>
                </a:cxn>
                <a:cxn ang="0">
                  <a:pos x="0" y="3"/>
                </a:cxn>
                <a:cxn ang="0">
                  <a:pos x="0" y="0"/>
                </a:cxn>
                <a:cxn ang="0">
                  <a:pos x="24" y="0"/>
                </a:cxn>
                <a:cxn ang="0">
                  <a:pos x="24" y="3"/>
                </a:cxn>
                <a:cxn ang="0">
                  <a:pos x="23" y="3"/>
                </a:cxn>
                <a:cxn ang="0">
                  <a:pos x="20" y="7"/>
                </a:cxn>
                <a:cxn ang="0">
                  <a:pos x="32" y="23"/>
                </a:cxn>
                <a:cxn ang="0">
                  <a:pos x="41" y="9"/>
                </a:cxn>
                <a:cxn ang="0">
                  <a:pos x="38" y="3"/>
                </a:cxn>
                <a:cxn ang="0">
                  <a:pos x="37" y="3"/>
                </a:cxn>
                <a:cxn ang="0">
                  <a:pos x="37" y="0"/>
                </a:cxn>
                <a:cxn ang="0">
                  <a:pos x="55" y="0"/>
                </a:cxn>
                <a:cxn ang="0">
                  <a:pos x="55" y="3"/>
                </a:cxn>
                <a:cxn ang="0">
                  <a:pos x="47" y="8"/>
                </a:cxn>
                <a:cxn ang="0">
                  <a:pos x="34" y="28"/>
                </a:cxn>
                <a:cxn ang="0">
                  <a:pos x="34" y="39"/>
                </a:cxn>
              </a:cxnLst>
              <a:rect l="0" t="0" r="r" b="b"/>
              <a:pathLst>
                <a:path w="55" h="47">
                  <a:moveTo>
                    <a:pt x="34" y="39"/>
                  </a:moveTo>
                  <a:cubicBezTo>
                    <a:pt x="34" y="42"/>
                    <a:pt x="35" y="44"/>
                    <a:pt x="41" y="44"/>
                  </a:cubicBezTo>
                  <a:cubicBezTo>
                    <a:pt x="42" y="44"/>
                    <a:pt x="42" y="44"/>
                    <a:pt x="42" y="44"/>
                  </a:cubicBezTo>
                  <a:cubicBezTo>
                    <a:pt x="42" y="47"/>
                    <a:pt x="42" y="47"/>
                    <a:pt x="42" y="47"/>
                  </a:cubicBezTo>
                  <a:cubicBezTo>
                    <a:pt x="16" y="47"/>
                    <a:pt x="16" y="47"/>
                    <a:pt x="16" y="47"/>
                  </a:cubicBezTo>
                  <a:cubicBezTo>
                    <a:pt x="16" y="44"/>
                    <a:pt x="16" y="44"/>
                    <a:pt x="16" y="44"/>
                  </a:cubicBezTo>
                  <a:cubicBezTo>
                    <a:pt x="18" y="44"/>
                    <a:pt x="18" y="44"/>
                    <a:pt x="18" y="44"/>
                  </a:cubicBezTo>
                  <a:cubicBezTo>
                    <a:pt x="22" y="44"/>
                    <a:pt x="23" y="42"/>
                    <a:pt x="23" y="39"/>
                  </a:cubicBezTo>
                  <a:cubicBezTo>
                    <a:pt x="23" y="28"/>
                    <a:pt x="23" y="28"/>
                    <a:pt x="23" y="28"/>
                  </a:cubicBezTo>
                  <a:cubicBezTo>
                    <a:pt x="7" y="6"/>
                    <a:pt x="7" y="6"/>
                    <a:pt x="7" y="6"/>
                  </a:cubicBezTo>
                  <a:cubicBezTo>
                    <a:pt x="5" y="3"/>
                    <a:pt x="4" y="3"/>
                    <a:pt x="0" y="3"/>
                  </a:cubicBezTo>
                  <a:cubicBezTo>
                    <a:pt x="0" y="3"/>
                    <a:pt x="0" y="3"/>
                    <a:pt x="0" y="3"/>
                  </a:cubicBezTo>
                  <a:cubicBezTo>
                    <a:pt x="0" y="0"/>
                    <a:pt x="0" y="0"/>
                    <a:pt x="0" y="0"/>
                  </a:cubicBezTo>
                  <a:cubicBezTo>
                    <a:pt x="24" y="0"/>
                    <a:pt x="24" y="0"/>
                    <a:pt x="24" y="0"/>
                  </a:cubicBezTo>
                  <a:cubicBezTo>
                    <a:pt x="24" y="3"/>
                    <a:pt x="24" y="3"/>
                    <a:pt x="24" y="3"/>
                  </a:cubicBezTo>
                  <a:cubicBezTo>
                    <a:pt x="23" y="3"/>
                    <a:pt x="23" y="3"/>
                    <a:pt x="23" y="3"/>
                  </a:cubicBezTo>
                  <a:cubicBezTo>
                    <a:pt x="19" y="3"/>
                    <a:pt x="18" y="5"/>
                    <a:pt x="20" y="7"/>
                  </a:cubicBezTo>
                  <a:cubicBezTo>
                    <a:pt x="32" y="23"/>
                    <a:pt x="32" y="23"/>
                    <a:pt x="32" y="23"/>
                  </a:cubicBezTo>
                  <a:cubicBezTo>
                    <a:pt x="41" y="9"/>
                    <a:pt x="41" y="9"/>
                    <a:pt x="41" y="9"/>
                  </a:cubicBezTo>
                  <a:cubicBezTo>
                    <a:pt x="43" y="6"/>
                    <a:pt x="44" y="3"/>
                    <a:pt x="38" y="3"/>
                  </a:cubicBezTo>
                  <a:cubicBezTo>
                    <a:pt x="37" y="3"/>
                    <a:pt x="37" y="3"/>
                    <a:pt x="37" y="3"/>
                  </a:cubicBezTo>
                  <a:cubicBezTo>
                    <a:pt x="37" y="0"/>
                    <a:pt x="37" y="0"/>
                    <a:pt x="37" y="0"/>
                  </a:cubicBezTo>
                  <a:cubicBezTo>
                    <a:pt x="55" y="0"/>
                    <a:pt x="55" y="0"/>
                    <a:pt x="55" y="0"/>
                  </a:cubicBezTo>
                  <a:cubicBezTo>
                    <a:pt x="55" y="3"/>
                    <a:pt x="55" y="3"/>
                    <a:pt x="55" y="3"/>
                  </a:cubicBezTo>
                  <a:cubicBezTo>
                    <a:pt x="51" y="3"/>
                    <a:pt x="50" y="4"/>
                    <a:pt x="47" y="8"/>
                  </a:cubicBezTo>
                  <a:cubicBezTo>
                    <a:pt x="34" y="28"/>
                    <a:pt x="34" y="28"/>
                    <a:pt x="34" y="28"/>
                  </a:cubicBezTo>
                  <a:lnTo>
                    <a:pt x="34" y="39"/>
                  </a:lnTo>
                  <a:close/>
                </a:path>
              </a:pathLst>
            </a:custGeom>
            <a:solidFill>
              <a:srgbClr val="FFFFFF"/>
            </a:solidFill>
            <a:ln w="9525">
              <a:noFill/>
              <a:round/>
              <a:headEnd/>
              <a:tailEnd/>
            </a:ln>
          </p:spPr>
          <p:txBody>
            <a:bodyPr/>
            <a:lstStyle/>
            <a:p>
              <a:pPr>
                <a:lnSpc>
                  <a:spcPct val="90000"/>
                </a:lnSpc>
              </a:pPr>
              <a:endParaRPr lang="en-US" sz="2800"/>
            </a:p>
          </p:txBody>
        </p:sp>
        <p:sp>
          <p:nvSpPr>
            <p:cNvPr id="28" name="Freeform 34"/>
            <p:cNvSpPr>
              <a:spLocks/>
            </p:cNvSpPr>
            <p:nvPr userDrawn="1"/>
          </p:nvSpPr>
          <p:spPr bwMode="white">
            <a:xfrm>
              <a:off x="3416" y="912"/>
              <a:ext cx="50" cy="70"/>
            </a:xfrm>
            <a:custGeom>
              <a:avLst/>
              <a:gdLst/>
              <a:ahLst/>
              <a:cxnLst>
                <a:cxn ang="0">
                  <a:pos x="0" y="34"/>
                </a:cxn>
                <a:cxn ang="0">
                  <a:pos x="3" y="34"/>
                </a:cxn>
                <a:cxn ang="0">
                  <a:pos x="16" y="46"/>
                </a:cxn>
                <a:cxn ang="0">
                  <a:pos x="25" y="38"/>
                </a:cxn>
                <a:cxn ang="0">
                  <a:pos x="1" y="12"/>
                </a:cxn>
                <a:cxn ang="0">
                  <a:pos x="16" y="0"/>
                </a:cxn>
                <a:cxn ang="0">
                  <a:pos x="28" y="2"/>
                </a:cxn>
                <a:cxn ang="0">
                  <a:pos x="29" y="1"/>
                </a:cxn>
                <a:cxn ang="0">
                  <a:pos x="31" y="1"/>
                </a:cxn>
                <a:cxn ang="0">
                  <a:pos x="32" y="13"/>
                </a:cxn>
                <a:cxn ang="0">
                  <a:pos x="29" y="13"/>
                </a:cxn>
                <a:cxn ang="0">
                  <a:pos x="25" y="6"/>
                </a:cxn>
                <a:cxn ang="0">
                  <a:pos x="17" y="3"/>
                </a:cxn>
                <a:cxn ang="0">
                  <a:pos x="9" y="8"/>
                </a:cxn>
                <a:cxn ang="0">
                  <a:pos x="31" y="25"/>
                </a:cxn>
                <a:cxn ang="0">
                  <a:pos x="35" y="35"/>
                </a:cxn>
                <a:cxn ang="0">
                  <a:pos x="19" y="49"/>
                </a:cxn>
                <a:cxn ang="0">
                  <a:pos x="6" y="47"/>
                </a:cxn>
                <a:cxn ang="0">
                  <a:pos x="4" y="48"/>
                </a:cxn>
                <a:cxn ang="0">
                  <a:pos x="2" y="48"/>
                </a:cxn>
                <a:cxn ang="0">
                  <a:pos x="0" y="34"/>
                </a:cxn>
              </a:cxnLst>
              <a:rect l="0" t="0" r="r" b="b"/>
              <a:pathLst>
                <a:path w="35" h="49">
                  <a:moveTo>
                    <a:pt x="0" y="34"/>
                  </a:moveTo>
                  <a:cubicBezTo>
                    <a:pt x="3" y="34"/>
                    <a:pt x="3" y="34"/>
                    <a:pt x="3" y="34"/>
                  </a:cubicBezTo>
                  <a:cubicBezTo>
                    <a:pt x="6" y="42"/>
                    <a:pt x="10" y="46"/>
                    <a:pt x="16" y="46"/>
                  </a:cubicBezTo>
                  <a:cubicBezTo>
                    <a:pt x="21" y="46"/>
                    <a:pt x="25" y="42"/>
                    <a:pt x="25" y="38"/>
                  </a:cubicBezTo>
                  <a:cubicBezTo>
                    <a:pt x="25" y="27"/>
                    <a:pt x="1" y="27"/>
                    <a:pt x="1" y="12"/>
                  </a:cubicBezTo>
                  <a:cubicBezTo>
                    <a:pt x="1" y="5"/>
                    <a:pt x="7" y="0"/>
                    <a:pt x="16" y="0"/>
                  </a:cubicBezTo>
                  <a:cubicBezTo>
                    <a:pt x="22" y="0"/>
                    <a:pt x="26" y="2"/>
                    <a:pt x="28" y="2"/>
                  </a:cubicBezTo>
                  <a:cubicBezTo>
                    <a:pt x="28" y="2"/>
                    <a:pt x="29" y="1"/>
                    <a:pt x="29" y="1"/>
                  </a:cubicBezTo>
                  <a:cubicBezTo>
                    <a:pt x="31" y="1"/>
                    <a:pt x="31" y="1"/>
                    <a:pt x="31" y="1"/>
                  </a:cubicBezTo>
                  <a:cubicBezTo>
                    <a:pt x="32" y="13"/>
                    <a:pt x="32" y="13"/>
                    <a:pt x="32" y="13"/>
                  </a:cubicBezTo>
                  <a:cubicBezTo>
                    <a:pt x="29" y="13"/>
                    <a:pt x="29" y="13"/>
                    <a:pt x="29" y="13"/>
                  </a:cubicBezTo>
                  <a:cubicBezTo>
                    <a:pt x="28" y="10"/>
                    <a:pt x="27" y="7"/>
                    <a:pt x="25" y="6"/>
                  </a:cubicBezTo>
                  <a:cubicBezTo>
                    <a:pt x="23" y="4"/>
                    <a:pt x="20" y="3"/>
                    <a:pt x="17" y="3"/>
                  </a:cubicBezTo>
                  <a:cubicBezTo>
                    <a:pt x="13" y="3"/>
                    <a:pt x="9" y="5"/>
                    <a:pt x="9" y="8"/>
                  </a:cubicBezTo>
                  <a:cubicBezTo>
                    <a:pt x="9" y="15"/>
                    <a:pt x="22" y="16"/>
                    <a:pt x="31" y="25"/>
                  </a:cubicBezTo>
                  <a:cubicBezTo>
                    <a:pt x="34" y="28"/>
                    <a:pt x="35" y="31"/>
                    <a:pt x="35" y="35"/>
                  </a:cubicBezTo>
                  <a:cubicBezTo>
                    <a:pt x="35" y="43"/>
                    <a:pt x="28" y="49"/>
                    <a:pt x="19" y="49"/>
                  </a:cubicBezTo>
                  <a:cubicBezTo>
                    <a:pt x="13" y="49"/>
                    <a:pt x="7" y="47"/>
                    <a:pt x="6" y="47"/>
                  </a:cubicBezTo>
                  <a:cubicBezTo>
                    <a:pt x="5" y="47"/>
                    <a:pt x="4" y="47"/>
                    <a:pt x="4" y="48"/>
                  </a:cubicBezTo>
                  <a:cubicBezTo>
                    <a:pt x="2" y="48"/>
                    <a:pt x="2" y="48"/>
                    <a:pt x="2" y="48"/>
                  </a:cubicBezTo>
                  <a:lnTo>
                    <a:pt x="0" y="34"/>
                  </a:lnTo>
                  <a:close/>
                </a:path>
              </a:pathLst>
            </a:custGeom>
            <a:solidFill>
              <a:srgbClr val="FFFFFF"/>
            </a:solidFill>
            <a:ln w="9525">
              <a:noFill/>
              <a:round/>
              <a:headEnd/>
              <a:tailEnd/>
            </a:ln>
          </p:spPr>
          <p:txBody>
            <a:bodyPr/>
            <a:lstStyle/>
            <a:p>
              <a:pPr>
                <a:lnSpc>
                  <a:spcPct val="90000"/>
                </a:lnSpc>
              </a:pPr>
              <a:endParaRPr lang="en-US" sz="2800"/>
            </a:p>
          </p:txBody>
        </p:sp>
        <p:sp>
          <p:nvSpPr>
            <p:cNvPr id="29" name="Freeform 35"/>
            <p:cNvSpPr>
              <a:spLocks/>
            </p:cNvSpPr>
            <p:nvPr userDrawn="1"/>
          </p:nvSpPr>
          <p:spPr bwMode="white">
            <a:xfrm>
              <a:off x="3486" y="913"/>
              <a:ext cx="67" cy="67"/>
            </a:xfrm>
            <a:custGeom>
              <a:avLst/>
              <a:gdLst/>
              <a:ahLst/>
              <a:cxnLst>
                <a:cxn ang="0">
                  <a:pos x="36" y="4"/>
                </a:cxn>
                <a:cxn ang="0">
                  <a:pos x="20" y="4"/>
                </a:cxn>
                <a:cxn ang="0">
                  <a:pos x="20" y="21"/>
                </a:cxn>
                <a:cxn ang="0">
                  <a:pos x="32" y="21"/>
                </a:cxn>
                <a:cxn ang="0">
                  <a:pos x="38" y="16"/>
                </a:cxn>
                <a:cxn ang="0">
                  <a:pos x="41" y="16"/>
                </a:cxn>
                <a:cxn ang="0">
                  <a:pos x="41" y="31"/>
                </a:cxn>
                <a:cxn ang="0">
                  <a:pos x="38" y="31"/>
                </a:cxn>
                <a:cxn ang="0">
                  <a:pos x="31" y="25"/>
                </a:cxn>
                <a:cxn ang="0">
                  <a:pos x="20" y="25"/>
                </a:cxn>
                <a:cxn ang="0">
                  <a:pos x="20" y="39"/>
                </a:cxn>
                <a:cxn ang="0">
                  <a:pos x="23" y="43"/>
                </a:cxn>
                <a:cxn ang="0">
                  <a:pos x="35" y="43"/>
                </a:cxn>
                <a:cxn ang="0">
                  <a:pos x="44" y="35"/>
                </a:cxn>
                <a:cxn ang="0">
                  <a:pos x="47" y="35"/>
                </a:cxn>
                <a:cxn ang="0">
                  <a:pos x="46" y="47"/>
                </a:cxn>
                <a:cxn ang="0">
                  <a:pos x="0" y="47"/>
                </a:cxn>
                <a:cxn ang="0">
                  <a:pos x="0" y="44"/>
                </a:cxn>
                <a:cxn ang="0">
                  <a:pos x="3" y="44"/>
                </a:cxn>
                <a:cxn ang="0">
                  <a:pos x="9" y="39"/>
                </a:cxn>
                <a:cxn ang="0">
                  <a:pos x="9" y="8"/>
                </a:cxn>
                <a:cxn ang="0">
                  <a:pos x="3" y="3"/>
                </a:cxn>
                <a:cxn ang="0">
                  <a:pos x="2" y="3"/>
                </a:cxn>
                <a:cxn ang="0">
                  <a:pos x="2" y="0"/>
                </a:cxn>
                <a:cxn ang="0">
                  <a:pos x="44" y="0"/>
                </a:cxn>
                <a:cxn ang="0">
                  <a:pos x="45" y="11"/>
                </a:cxn>
                <a:cxn ang="0">
                  <a:pos x="42" y="11"/>
                </a:cxn>
                <a:cxn ang="0">
                  <a:pos x="36" y="4"/>
                </a:cxn>
              </a:cxnLst>
              <a:rect l="0" t="0" r="r" b="b"/>
              <a:pathLst>
                <a:path w="47" h="47">
                  <a:moveTo>
                    <a:pt x="36" y="4"/>
                  </a:moveTo>
                  <a:cubicBezTo>
                    <a:pt x="20" y="4"/>
                    <a:pt x="20" y="4"/>
                    <a:pt x="20" y="4"/>
                  </a:cubicBezTo>
                  <a:cubicBezTo>
                    <a:pt x="20" y="21"/>
                    <a:pt x="20" y="21"/>
                    <a:pt x="20" y="21"/>
                  </a:cubicBezTo>
                  <a:cubicBezTo>
                    <a:pt x="32" y="21"/>
                    <a:pt x="32" y="21"/>
                    <a:pt x="32" y="21"/>
                  </a:cubicBezTo>
                  <a:cubicBezTo>
                    <a:pt x="36" y="21"/>
                    <a:pt x="38" y="20"/>
                    <a:pt x="38" y="16"/>
                  </a:cubicBezTo>
                  <a:cubicBezTo>
                    <a:pt x="41" y="16"/>
                    <a:pt x="41" y="16"/>
                    <a:pt x="41" y="16"/>
                  </a:cubicBezTo>
                  <a:cubicBezTo>
                    <a:pt x="41" y="31"/>
                    <a:pt x="41" y="31"/>
                    <a:pt x="41" y="31"/>
                  </a:cubicBezTo>
                  <a:cubicBezTo>
                    <a:pt x="38" y="31"/>
                    <a:pt x="38" y="31"/>
                    <a:pt x="38" y="31"/>
                  </a:cubicBezTo>
                  <a:cubicBezTo>
                    <a:pt x="38" y="27"/>
                    <a:pt x="37" y="25"/>
                    <a:pt x="31" y="25"/>
                  </a:cubicBezTo>
                  <a:cubicBezTo>
                    <a:pt x="20" y="25"/>
                    <a:pt x="20" y="25"/>
                    <a:pt x="20" y="25"/>
                  </a:cubicBezTo>
                  <a:cubicBezTo>
                    <a:pt x="20" y="39"/>
                    <a:pt x="20" y="39"/>
                    <a:pt x="20" y="39"/>
                  </a:cubicBezTo>
                  <a:cubicBezTo>
                    <a:pt x="20" y="42"/>
                    <a:pt x="20" y="43"/>
                    <a:pt x="23" y="43"/>
                  </a:cubicBezTo>
                  <a:cubicBezTo>
                    <a:pt x="35" y="43"/>
                    <a:pt x="35" y="43"/>
                    <a:pt x="35" y="43"/>
                  </a:cubicBezTo>
                  <a:cubicBezTo>
                    <a:pt x="40" y="43"/>
                    <a:pt x="43" y="42"/>
                    <a:pt x="44" y="35"/>
                  </a:cubicBezTo>
                  <a:cubicBezTo>
                    <a:pt x="47" y="35"/>
                    <a:pt x="47" y="35"/>
                    <a:pt x="47" y="35"/>
                  </a:cubicBezTo>
                  <a:cubicBezTo>
                    <a:pt x="46" y="47"/>
                    <a:pt x="46" y="47"/>
                    <a:pt x="46" y="47"/>
                  </a:cubicBezTo>
                  <a:cubicBezTo>
                    <a:pt x="0" y="47"/>
                    <a:pt x="0" y="47"/>
                    <a:pt x="0" y="47"/>
                  </a:cubicBezTo>
                  <a:cubicBezTo>
                    <a:pt x="0" y="44"/>
                    <a:pt x="0" y="44"/>
                    <a:pt x="0" y="44"/>
                  </a:cubicBezTo>
                  <a:cubicBezTo>
                    <a:pt x="3" y="44"/>
                    <a:pt x="3" y="44"/>
                    <a:pt x="3" y="44"/>
                  </a:cubicBezTo>
                  <a:cubicBezTo>
                    <a:pt x="8" y="44"/>
                    <a:pt x="9" y="42"/>
                    <a:pt x="9" y="39"/>
                  </a:cubicBezTo>
                  <a:cubicBezTo>
                    <a:pt x="9" y="8"/>
                    <a:pt x="9" y="8"/>
                    <a:pt x="9" y="8"/>
                  </a:cubicBezTo>
                  <a:cubicBezTo>
                    <a:pt x="9" y="4"/>
                    <a:pt x="8" y="3"/>
                    <a:pt x="3" y="3"/>
                  </a:cubicBezTo>
                  <a:cubicBezTo>
                    <a:pt x="2" y="3"/>
                    <a:pt x="2" y="3"/>
                    <a:pt x="2" y="3"/>
                  </a:cubicBezTo>
                  <a:cubicBezTo>
                    <a:pt x="2" y="0"/>
                    <a:pt x="2" y="0"/>
                    <a:pt x="2" y="0"/>
                  </a:cubicBezTo>
                  <a:cubicBezTo>
                    <a:pt x="44" y="0"/>
                    <a:pt x="44" y="0"/>
                    <a:pt x="44" y="0"/>
                  </a:cubicBezTo>
                  <a:cubicBezTo>
                    <a:pt x="45" y="11"/>
                    <a:pt x="45" y="11"/>
                    <a:pt x="45" y="11"/>
                  </a:cubicBezTo>
                  <a:cubicBezTo>
                    <a:pt x="42" y="11"/>
                    <a:pt x="42" y="11"/>
                    <a:pt x="42" y="11"/>
                  </a:cubicBezTo>
                  <a:cubicBezTo>
                    <a:pt x="41" y="6"/>
                    <a:pt x="40" y="4"/>
                    <a:pt x="36" y="4"/>
                  </a:cubicBezTo>
                  <a:close/>
                </a:path>
              </a:pathLst>
            </a:custGeom>
            <a:solidFill>
              <a:srgbClr val="FFFFFF"/>
            </a:solidFill>
            <a:ln w="9525">
              <a:noFill/>
              <a:round/>
              <a:headEnd/>
              <a:tailEnd/>
            </a:ln>
          </p:spPr>
          <p:txBody>
            <a:bodyPr/>
            <a:lstStyle/>
            <a:p>
              <a:pPr>
                <a:lnSpc>
                  <a:spcPct val="90000"/>
                </a:lnSpc>
              </a:pPr>
              <a:endParaRPr lang="en-US" sz="2800"/>
            </a:p>
          </p:txBody>
        </p:sp>
        <p:sp>
          <p:nvSpPr>
            <p:cNvPr id="30" name="Freeform 36"/>
            <p:cNvSpPr>
              <a:spLocks noEditPoints="1"/>
            </p:cNvSpPr>
            <p:nvPr userDrawn="1"/>
          </p:nvSpPr>
          <p:spPr bwMode="white">
            <a:xfrm>
              <a:off x="3573" y="912"/>
              <a:ext cx="85" cy="70"/>
            </a:xfrm>
            <a:custGeom>
              <a:avLst/>
              <a:gdLst/>
              <a:ahLst/>
              <a:cxnLst>
                <a:cxn ang="0">
                  <a:pos x="18" y="40"/>
                </a:cxn>
                <a:cxn ang="0">
                  <a:pos x="24" y="45"/>
                </a:cxn>
                <a:cxn ang="0">
                  <a:pos x="27" y="45"/>
                </a:cxn>
                <a:cxn ang="0">
                  <a:pos x="27" y="48"/>
                </a:cxn>
                <a:cxn ang="0">
                  <a:pos x="0" y="48"/>
                </a:cxn>
                <a:cxn ang="0">
                  <a:pos x="0" y="45"/>
                </a:cxn>
                <a:cxn ang="0">
                  <a:pos x="1" y="45"/>
                </a:cxn>
                <a:cxn ang="0">
                  <a:pos x="8" y="40"/>
                </a:cxn>
                <a:cxn ang="0">
                  <a:pos x="8" y="10"/>
                </a:cxn>
                <a:cxn ang="0">
                  <a:pos x="2" y="4"/>
                </a:cxn>
                <a:cxn ang="0">
                  <a:pos x="0" y="4"/>
                </a:cxn>
                <a:cxn ang="0">
                  <a:pos x="0" y="1"/>
                </a:cxn>
                <a:cxn ang="0">
                  <a:pos x="10" y="0"/>
                </a:cxn>
                <a:cxn ang="0">
                  <a:pos x="22" y="0"/>
                </a:cxn>
                <a:cxn ang="0">
                  <a:pos x="44" y="5"/>
                </a:cxn>
                <a:cxn ang="0">
                  <a:pos x="47" y="14"/>
                </a:cxn>
                <a:cxn ang="0">
                  <a:pos x="36" y="26"/>
                </a:cxn>
                <a:cxn ang="0">
                  <a:pos x="49" y="41"/>
                </a:cxn>
                <a:cxn ang="0">
                  <a:pos x="59" y="46"/>
                </a:cxn>
                <a:cxn ang="0">
                  <a:pos x="59" y="49"/>
                </a:cxn>
                <a:cxn ang="0">
                  <a:pos x="54" y="49"/>
                </a:cxn>
                <a:cxn ang="0">
                  <a:pos x="37" y="44"/>
                </a:cxn>
                <a:cxn ang="0">
                  <a:pos x="24" y="28"/>
                </a:cxn>
                <a:cxn ang="0">
                  <a:pos x="18" y="28"/>
                </a:cxn>
                <a:cxn ang="0">
                  <a:pos x="18" y="40"/>
                </a:cxn>
                <a:cxn ang="0">
                  <a:pos x="18" y="25"/>
                </a:cxn>
                <a:cxn ang="0">
                  <a:pos x="21" y="25"/>
                </a:cxn>
                <a:cxn ang="0">
                  <a:pos x="36" y="14"/>
                </a:cxn>
                <a:cxn ang="0">
                  <a:pos x="22" y="3"/>
                </a:cxn>
                <a:cxn ang="0">
                  <a:pos x="18" y="3"/>
                </a:cxn>
                <a:cxn ang="0">
                  <a:pos x="18" y="25"/>
                </a:cxn>
              </a:cxnLst>
              <a:rect l="0" t="0" r="r" b="b"/>
              <a:pathLst>
                <a:path w="59" h="49">
                  <a:moveTo>
                    <a:pt x="18" y="40"/>
                  </a:moveTo>
                  <a:cubicBezTo>
                    <a:pt x="18" y="44"/>
                    <a:pt x="20" y="45"/>
                    <a:pt x="24" y="45"/>
                  </a:cubicBezTo>
                  <a:cubicBezTo>
                    <a:pt x="27" y="45"/>
                    <a:pt x="27" y="45"/>
                    <a:pt x="27" y="45"/>
                  </a:cubicBezTo>
                  <a:cubicBezTo>
                    <a:pt x="27" y="48"/>
                    <a:pt x="27" y="48"/>
                    <a:pt x="27" y="48"/>
                  </a:cubicBezTo>
                  <a:cubicBezTo>
                    <a:pt x="0" y="48"/>
                    <a:pt x="0" y="48"/>
                    <a:pt x="0" y="48"/>
                  </a:cubicBezTo>
                  <a:cubicBezTo>
                    <a:pt x="0" y="45"/>
                    <a:pt x="0" y="45"/>
                    <a:pt x="0" y="45"/>
                  </a:cubicBezTo>
                  <a:cubicBezTo>
                    <a:pt x="1" y="45"/>
                    <a:pt x="1" y="45"/>
                    <a:pt x="1" y="45"/>
                  </a:cubicBezTo>
                  <a:cubicBezTo>
                    <a:pt x="6" y="45"/>
                    <a:pt x="8" y="44"/>
                    <a:pt x="8" y="40"/>
                  </a:cubicBezTo>
                  <a:cubicBezTo>
                    <a:pt x="8" y="10"/>
                    <a:pt x="8" y="10"/>
                    <a:pt x="8" y="10"/>
                  </a:cubicBezTo>
                  <a:cubicBezTo>
                    <a:pt x="8" y="6"/>
                    <a:pt x="7" y="4"/>
                    <a:pt x="2" y="4"/>
                  </a:cubicBezTo>
                  <a:cubicBezTo>
                    <a:pt x="0" y="4"/>
                    <a:pt x="0" y="4"/>
                    <a:pt x="0" y="4"/>
                  </a:cubicBezTo>
                  <a:cubicBezTo>
                    <a:pt x="0" y="1"/>
                    <a:pt x="0" y="1"/>
                    <a:pt x="0" y="1"/>
                  </a:cubicBezTo>
                  <a:cubicBezTo>
                    <a:pt x="4" y="1"/>
                    <a:pt x="7" y="0"/>
                    <a:pt x="10" y="0"/>
                  </a:cubicBezTo>
                  <a:cubicBezTo>
                    <a:pt x="14" y="0"/>
                    <a:pt x="20" y="0"/>
                    <a:pt x="22" y="0"/>
                  </a:cubicBezTo>
                  <a:cubicBezTo>
                    <a:pt x="34" y="0"/>
                    <a:pt x="40" y="1"/>
                    <a:pt x="44" y="5"/>
                  </a:cubicBezTo>
                  <a:cubicBezTo>
                    <a:pt x="46" y="7"/>
                    <a:pt x="47" y="10"/>
                    <a:pt x="47" y="14"/>
                  </a:cubicBezTo>
                  <a:cubicBezTo>
                    <a:pt x="47" y="19"/>
                    <a:pt x="43" y="24"/>
                    <a:pt x="36" y="26"/>
                  </a:cubicBezTo>
                  <a:cubicBezTo>
                    <a:pt x="41" y="30"/>
                    <a:pt x="44" y="36"/>
                    <a:pt x="49" y="41"/>
                  </a:cubicBezTo>
                  <a:cubicBezTo>
                    <a:pt x="52" y="45"/>
                    <a:pt x="54" y="46"/>
                    <a:pt x="59" y="46"/>
                  </a:cubicBezTo>
                  <a:cubicBezTo>
                    <a:pt x="59" y="49"/>
                    <a:pt x="59" y="49"/>
                    <a:pt x="59" y="49"/>
                  </a:cubicBezTo>
                  <a:cubicBezTo>
                    <a:pt x="57" y="49"/>
                    <a:pt x="57" y="49"/>
                    <a:pt x="54" y="49"/>
                  </a:cubicBezTo>
                  <a:cubicBezTo>
                    <a:pt x="45" y="49"/>
                    <a:pt x="41" y="48"/>
                    <a:pt x="37" y="44"/>
                  </a:cubicBezTo>
                  <a:cubicBezTo>
                    <a:pt x="34" y="40"/>
                    <a:pt x="29" y="32"/>
                    <a:pt x="24" y="28"/>
                  </a:cubicBezTo>
                  <a:cubicBezTo>
                    <a:pt x="18" y="28"/>
                    <a:pt x="18" y="28"/>
                    <a:pt x="18" y="28"/>
                  </a:cubicBezTo>
                  <a:lnTo>
                    <a:pt x="18" y="40"/>
                  </a:lnTo>
                  <a:close/>
                  <a:moveTo>
                    <a:pt x="18" y="25"/>
                  </a:moveTo>
                  <a:cubicBezTo>
                    <a:pt x="21" y="25"/>
                    <a:pt x="21" y="25"/>
                    <a:pt x="21" y="25"/>
                  </a:cubicBezTo>
                  <a:cubicBezTo>
                    <a:pt x="31" y="25"/>
                    <a:pt x="36" y="22"/>
                    <a:pt x="36" y="14"/>
                  </a:cubicBezTo>
                  <a:cubicBezTo>
                    <a:pt x="36" y="6"/>
                    <a:pt x="30" y="3"/>
                    <a:pt x="22" y="3"/>
                  </a:cubicBezTo>
                  <a:cubicBezTo>
                    <a:pt x="18" y="3"/>
                    <a:pt x="18" y="3"/>
                    <a:pt x="18" y="3"/>
                  </a:cubicBezTo>
                  <a:lnTo>
                    <a:pt x="18" y="25"/>
                  </a:lnTo>
                  <a:close/>
                </a:path>
              </a:pathLst>
            </a:custGeom>
            <a:solidFill>
              <a:srgbClr val="FFFFFF"/>
            </a:solidFill>
            <a:ln w="9525">
              <a:noFill/>
              <a:round/>
              <a:headEnd/>
              <a:tailEnd/>
            </a:ln>
          </p:spPr>
          <p:txBody>
            <a:bodyPr/>
            <a:lstStyle/>
            <a:p>
              <a:pPr>
                <a:lnSpc>
                  <a:spcPct val="90000"/>
                </a:lnSpc>
              </a:pPr>
              <a:endParaRPr lang="en-US" sz="2800"/>
            </a:p>
          </p:txBody>
        </p:sp>
        <p:sp>
          <p:nvSpPr>
            <p:cNvPr id="31" name="Freeform 37"/>
            <p:cNvSpPr>
              <a:spLocks/>
            </p:cNvSpPr>
            <p:nvPr userDrawn="1"/>
          </p:nvSpPr>
          <p:spPr bwMode="white">
            <a:xfrm>
              <a:off x="3659" y="913"/>
              <a:ext cx="82" cy="69"/>
            </a:xfrm>
            <a:custGeom>
              <a:avLst/>
              <a:gdLst/>
              <a:ahLst/>
              <a:cxnLst>
                <a:cxn ang="0">
                  <a:pos x="9" y="9"/>
                </a:cxn>
                <a:cxn ang="0">
                  <a:pos x="1" y="3"/>
                </a:cxn>
                <a:cxn ang="0">
                  <a:pos x="0" y="3"/>
                </a:cxn>
                <a:cxn ang="0">
                  <a:pos x="0" y="0"/>
                </a:cxn>
                <a:cxn ang="0">
                  <a:pos x="27" y="0"/>
                </a:cxn>
                <a:cxn ang="0">
                  <a:pos x="27" y="3"/>
                </a:cxn>
                <a:cxn ang="0">
                  <a:pos x="25" y="3"/>
                </a:cxn>
                <a:cxn ang="0">
                  <a:pos x="20" y="9"/>
                </a:cxn>
                <a:cxn ang="0">
                  <a:pos x="32" y="35"/>
                </a:cxn>
                <a:cxn ang="0">
                  <a:pos x="44" y="7"/>
                </a:cxn>
                <a:cxn ang="0">
                  <a:pos x="39" y="3"/>
                </a:cxn>
                <a:cxn ang="0">
                  <a:pos x="37" y="3"/>
                </a:cxn>
                <a:cxn ang="0">
                  <a:pos x="37" y="0"/>
                </a:cxn>
                <a:cxn ang="0">
                  <a:pos x="57" y="0"/>
                </a:cxn>
                <a:cxn ang="0">
                  <a:pos x="57" y="3"/>
                </a:cxn>
                <a:cxn ang="0">
                  <a:pos x="56" y="3"/>
                </a:cxn>
                <a:cxn ang="0">
                  <a:pos x="47" y="11"/>
                </a:cxn>
                <a:cxn ang="0">
                  <a:pos x="31" y="48"/>
                </a:cxn>
                <a:cxn ang="0">
                  <a:pos x="27" y="48"/>
                </a:cxn>
                <a:cxn ang="0">
                  <a:pos x="9" y="9"/>
                </a:cxn>
              </a:cxnLst>
              <a:rect l="0" t="0" r="r" b="b"/>
              <a:pathLst>
                <a:path w="57" h="48">
                  <a:moveTo>
                    <a:pt x="9" y="9"/>
                  </a:moveTo>
                  <a:cubicBezTo>
                    <a:pt x="6" y="4"/>
                    <a:pt x="5" y="3"/>
                    <a:pt x="1" y="3"/>
                  </a:cubicBezTo>
                  <a:cubicBezTo>
                    <a:pt x="0" y="3"/>
                    <a:pt x="0" y="3"/>
                    <a:pt x="0" y="3"/>
                  </a:cubicBezTo>
                  <a:cubicBezTo>
                    <a:pt x="0" y="0"/>
                    <a:pt x="0" y="0"/>
                    <a:pt x="0" y="0"/>
                  </a:cubicBezTo>
                  <a:cubicBezTo>
                    <a:pt x="27" y="0"/>
                    <a:pt x="27" y="0"/>
                    <a:pt x="27" y="0"/>
                  </a:cubicBezTo>
                  <a:cubicBezTo>
                    <a:pt x="27" y="3"/>
                    <a:pt x="27" y="3"/>
                    <a:pt x="27" y="3"/>
                  </a:cubicBezTo>
                  <a:cubicBezTo>
                    <a:pt x="25" y="3"/>
                    <a:pt x="25" y="3"/>
                    <a:pt x="25" y="3"/>
                  </a:cubicBezTo>
                  <a:cubicBezTo>
                    <a:pt x="19" y="3"/>
                    <a:pt x="18" y="5"/>
                    <a:pt x="20" y="9"/>
                  </a:cubicBezTo>
                  <a:cubicBezTo>
                    <a:pt x="32" y="35"/>
                    <a:pt x="32" y="35"/>
                    <a:pt x="32" y="35"/>
                  </a:cubicBezTo>
                  <a:cubicBezTo>
                    <a:pt x="44" y="7"/>
                    <a:pt x="44" y="7"/>
                    <a:pt x="44" y="7"/>
                  </a:cubicBezTo>
                  <a:cubicBezTo>
                    <a:pt x="45" y="4"/>
                    <a:pt x="43" y="3"/>
                    <a:pt x="39" y="3"/>
                  </a:cubicBezTo>
                  <a:cubicBezTo>
                    <a:pt x="37" y="3"/>
                    <a:pt x="37" y="3"/>
                    <a:pt x="37" y="3"/>
                  </a:cubicBezTo>
                  <a:cubicBezTo>
                    <a:pt x="37" y="0"/>
                    <a:pt x="37" y="0"/>
                    <a:pt x="37" y="0"/>
                  </a:cubicBezTo>
                  <a:cubicBezTo>
                    <a:pt x="57" y="0"/>
                    <a:pt x="57" y="0"/>
                    <a:pt x="57" y="0"/>
                  </a:cubicBezTo>
                  <a:cubicBezTo>
                    <a:pt x="57" y="3"/>
                    <a:pt x="57" y="3"/>
                    <a:pt x="57" y="3"/>
                  </a:cubicBezTo>
                  <a:cubicBezTo>
                    <a:pt x="56" y="3"/>
                    <a:pt x="56" y="3"/>
                    <a:pt x="56" y="3"/>
                  </a:cubicBezTo>
                  <a:cubicBezTo>
                    <a:pt x="52" y="3"/>
                    <a:pt x="50" y="5"/>
                    <a:pt x="47" y="11"/>
                  </a:cubicBezTo>
                  <a:cubicBezTo>
                    <a:pt x="31" y="48"/>
                    <a:pt x="31" y="48"/>
                    <a:pt x="31" y="48"/>
                  </a:cubicBezTo>
                  <a:cubicBezTo>
                    <a:pt x="27" y="48"/>
                    <a:pt x="27" y="48"/>
                    <a:pt x="27" y="48"/>
                  </a:cubicBezTo>
                  <a:lnTo>
                    <a:pt x="9" y="9"/>
                  </a:lnTo>
                  <a:close/>
                </a:path>
              </a:pathLst>
            </a:custGeom>
            <a:solidFill>
              <a:srgbClr val="FFFFFF"/>
            </a:solidFill>
            <a:ln w="9525">
              <a:noFill/>
              <a:round/>
              <a:headEnd/>
              <a:tailEnd/>
            </a:ln>
          </p:spPr>
          <p:txBody>
            <a:bodyPr/>
            <a:lstStyle/>
            <a:p>
              <a:pPr>
                <a:lnSpc>
                  <a:spcPct val="90000"/>
                </a:lnSpc>
              </a:pPr>
              <a:endParaRPr lang="en-US" sz="2800"/>
            </a:p>
          </p:txBody>
        </p:sp>
        <p:sp>
          <p:nvSpPr>
            <p:cNvPr id="32" name="Freeform 38"/>
            <p:cNvSpPr>
              <a:spLocks/>
            </p:cNvSpPr>
            <p:nvPr userDrawn="1"/>
          </p:nvSpPr>
          <p:spPr bwMode="white">
            <a:xfrm>
              <a:off x="3758" y="913"/>
              <a:ext cx="36" cy="67"/>
            </a:xfrm>
            <a:custGeom>
              <a:avLst/>
              <a:gdLst/>
              <a:ahLst/>
              <a:cxnLst>
                <a:cxn ang="0">
                  <a:pos x="0" y="0"/>
                </a:cxn>
                <a:cxn ang="0">
                  <a:pos x="25" y="0"/>
                </a:cxn>
                <a:cxn ang="0">
                  <a:pos x="25" y="3"/>
                </a:cxn>
                <a:cxn ang="0">
                  <a:pos x="23" y="3"/>
                </a:cxn>
                <a:cxn ang="0">
                  <a:pos x="18" y="8"/>
                </a:cxn>
                <a:cxn ang="0">
                  <a:pos x="18" y="39"/>
                </a:cxn>
                <a:cxn ang="0">
                  <a:pos x="24" y="44"/>
                </a:cxn>
                <a:cxn ang="0">
                  <a:pos x="25" y="44"/>
                </a:cxn>
                <a:cxn ang="0">
                  <a:pos x="25" y="47"/>
                </a:cxn>
                <a:cxn ang="0">
                  <a:pos x="0" y="47"/>
                </a:cxn>
                <a:cxn ang="0">
                  <a:pos x="0" y="44"/>
                </a:cxn>
                <a:cxn ang="0">
                  <a:pos x="2" y="44"/>
                </a:cxn>
                <a:cxn ang="0">
                  <a:pos x="7" y="39"/>
                </a:cxn>
                <a:cxn ang="0">
                  <a:pos x="7" y="8"/>
                </a:cxn>
                <a:cxn ang="0">
                  <a:pos x="1" y="3"/>
                </a:cxn>
                <a:cxn ang="0">
                  <a:pos x="0" y="3"/>
                </a:cxn>
                <a:cxn ang="0">
                  <a:pos x="0" y="0"/>
                </a:cxn>
              </a:cxnLst>
              <a:rect l="0" t="0" r="r" b="b"/>
              <a:pathLst>
                <a:path w="25" h="47">
                  <a:moveTo>
                    <a:pt x="0" y="0"/>
                  </a:moveTo>
                  <a:cubicBezTo>
                    <a:pt x="25" y="0"/>
                    <a:pt x="25" y="0"/>
                    <a:pt x="25" y="0"/>
                  </a:cubicBezTo>
                  <a:cubicBezTo>
                    <a:pt x="25" y="3"/>
                    <a:pt x="25" y="3"/>
                    <a:pt x="25" y="3"/>
                  </a:cubicBezTo>
                  <a:cubicBezTo>
                    <a:pt x="23" y="3"/>
                    <a:pt x="23" y="3"/>
                    <a:pt x="23" y="3"/>
                  </a:cubicBezTo>
                  <a:cubicBezTo>
                    <a:pt x="19" y="3"/>
                    <a:pt x="18" y="4"/>
                    <a:pt x="18" y="8"/>
                  </a:cubicBezTo>
                  <a:cubicBezTo>
                    <a:pt x="18" y="39"/>
                    <a:pt x="18" y="39"/>
                    <a:pt x="18" y="39"/>
                  </a:cubicBezTo>
                  <a:cubicBezTo>
                    <a:pt x="18" y="42"/>
                    <a:pt x="19" y="44"/>
                    <a:pt x="24" y="44"/>
                  </a:cubicBezTo>
                  <a:cubicBezTo>
                    <a:pt x="25" y="44"/>
                    <a:pt x="25" y="44"/>
                    <a:pt x="25" y="44"/>
                  </a:cubicBezTo>
                  <a:cubicBezTo>
                    <a:pt x="25" y="47"/>
                    <a:pt x="25" y="47"/>
                    <a:pt x="25" y="47"/>
                  </a:cubicBezTo>
                  <a:cubicBezTo>
                    <a:pt x="0" y="47"/>
                    <a:pt x="0" y="47"/>
                    <a:pt x="0" y="47"/>
                  </a:cubicBezTo>
                  <a:cubicBezTo>
                    <a:pt x="0" y="44"/>
                    <a:pt x="0" y="44"/>
                    <a:pt x="0" y="44"/>
                  </a:cubicBezTo>
                  <a:cubicBezTo>
                    <a:pt x="2" y="44"/>
                    <a:pt x="2" y="44"/>
                    <a:pt x="2" y="44"/>
                  </a:cubicBezTo>
                  <a:cubicBezTo>
                    <a:pt x="6" y="44"/>
                    <a:pt x="7" y="42"/>
                    <a:pt x="7" y="39"/>
                  </a:cubicBezTo>
                  <a:cubicBezTo>
                    <a:pt x="7" y="8"/>
                    <a:pt x="7" y="8"/>
                    <a:pt x="7" y="8"/>
                  </a:cubicBezTo>
                  <a:cubicBezTo>
                    <a:pt x="7" y="4"/>
                    <a:pt x="6" y="3"/>
                    <a:pt x="1" y="3"/>
                  </a:cubicBezTo>
                  <a:cubicBezTo>
                    <a:pt x="0" y="3"/>
                    <a:pt x="0" y="3"/>
                    <a:pt x="0" y="3"/>
                  </a:cubicBezTo>
                  <a:lnTo>
                    <a:pt x="0" y="0"/>
                  </a:lnTo>
                  <a:close/>
                </a:path>
              </a:pathLst>
            </a:custGeom>
            <a:solidFill>
              <a:srgbClr val="FFFFFF"/>
            </a:solidFill>
            <a:ln w="9525">
              <a:noFill/>
              <a:round/>
              <a:headEnd/>
              <a:tailEnd/>
            </a:ln>
          </p:spPr>
          <p:txBody>
            <a:bodyPr/>
            <a:lstStyle/>
            <a:p>
              <a:pPr>
                <a:lnSpc>
                  <a:spcPct val="90000"/>
                </a:lnSpc>
              </a:pPr>
              <a:endParaRPr lang="en-US" sz="2800"/>
            </a:p>
          </p:txBody>
        </p:sp>
        <p:sp>
          <p:nvSpPr>
            <p:cNvPr id="33" name="Freeform 39"/>
            <p:cNvSpPr>
              <a:spLocks/>
            </p:cNvSpPr>
            <p:nvPr userDrawn="1"/>
          </p:nvSpPr>
          <p:spPr bwMode="white">
            <a:xfrm>
              <a:off x="3817" y="912"/>
              <a:ext cx="71" cy="70"/>
            </a:xfrm>
            <a:custGeom>
              <a:avLst/>
              <a:gdLst/>
              <a:ahLst/>
              <a:cxnLst>
                <a:cxn ang="0">
                  <a:pos x="50" y="35"/>
                </a:cxn>
                <a:cxn ang="0">
                  <a:pos x="45" y="48"/>
                </a:cxn>
                <a:cxn ang="0">
                  <a:pos x="41" y="48"/>
                </a:cxn>
                <a:cxn ang="0">
                  <a:pos x="28" y="49"/>
                </a:cxn>
                <a:cxn ang="0">
                  <a:pos x="0" y="25"/>
                </a:cxn>
                <a:cxn ang="0">
                  <a:pos x="29" y="0"/>
                </a:cxn>
                <a:cxn ang="0">
                  <a:pos x="44" y="3"/>
                </a:cxn>
                <a:cxn ang="0">
                  <a:pos x="45" y="2"/>
                </a:cxn>
                <a:cxn ang="0">
                  <a:pos x="47" y="2"/>
                </a:cxn>
                <a:cxn ang="0">
                  <a:pos x="48" y="15"/>
                </a:cxn>
                <a:cxn ang="0">
                  <a:pos x="45" y="15"/>
                </a:cxn>
                <a:cxn ang="0">
                  <a:pos x="30" y="4"/>
                </a:cxn>
                <a:cxn ang="0">
                  <a:pos x="11" y="24"/>
                </a:cxn>
                <a:cxn ang="0">
                  <a:pos x="31" y="46"/>
                </a:cxn>
                <a:cxn ang="0">
                  <a:pos x="47" y="35"/>
                </a:cxn>
                <a:cxn ang="0">
                  <a:pos x="50" y="35"/>
                </a:cxn>
              </a:cxnLst>
              <a:rect l="0" t="0" r="r" b="b"/>
              <a:pathLst>
                <a:path w="50" h="49">
                  <a:moveTo>
                    <a:pt x="50" y="35"/>
                  </a:moveTo>
                  <a:cubicBezTo>
                    <a:pt x="49" y="39"/>
                    <a:pt x="47" y="44"/>
                    <a:pt x="45" y="48"/>
                  </a:cubicBezTo>
                  <a:cubicBezTo>
                    <a:pt x="44" y="48"/>
                    <a:pt x="43" y="48"/>
                    <a:pt x="41" y="48"/>
                  </a:cubicBezTo>
                  <a:cubicBezTo>
                    <a:pt x="37" y="48"/>
                    <a:pt x="33" y="49"/>
                    <a:pt x="28" y="49"/>
                  </a:cubicBezTo>
                  <a:cubicBezTo>
                    <a:pt x="12" y="49"/>
                    <a:pt x="0" y="38"/>
                    <a:pt x="0" y="25"/>
                  </a:cubicBezTo>
                  <a:cubicBezTo>
                    <a:pt x="0" y="11"/>
                    <a:pt x="13" y="0"/>
                    <a:pt x="29" y="0"/>
                  </a:cubicBezTo>
                  <a:cubicBezTo>
                    <a:pt x="37" y="0"/>
                    <a:pt x="42" y="3"/>
                    <a:pt x="44" y="3"/>
                  </a:cubicBezTo>
                  <a:cubicBezTo>
                    <a:pt x="44" y="3"/>
                    <a:pt x="45" y="3"/>
                    <a:pt x="45" y="2"/>
                  </a:cubicBezTo>
                  <a:cubicBezTo>
                    <a:pt x="47" y="2"/>
                    <a:pt x="47" y="2"/>
                    <a:pt x="47" y="2"/>
                  </a:cubicBezTo>
                  <a:cubicBezTo>
                    <a:pt x="48" y="15"/>
                    <a:pt x="48" y="15"/>
                    <a:pt x="48" y="15"/>
                  </a:cubicBezTo>
                  <a:cubicBezTo>
                    <a:pt x="45" y="15"/>
                    <a:pt x="45" y="15"/>
                    <a:pt x="45" y="15"/>
                  </a:cubicBezTo>
                  <a:cubicBezTo>
                    <a:pt x="43" y="8"/>
                    <a:pt x="37" y="4"/>
                    <a:pt x="30" y="4"/>
                  </a:cubicBezTo>
                  <a:cubicBezTo>
                    <a:pt x="19" y="4"/>
                    <a:pt x="11" y="12"/>
                    <a:pt x="11" y="24"/>
                  </a:cubicBezTo>
                  <a:cubicBezTo>
                    <a:pt x="11" y="36"/>
                    <a:pt x="20" y="46"/>
                    <a:pt x="31" y="46"/>
                  </a:cubicBezTo>
                  <a:cubicBezTo>
                    <a:pt x="38" y="46"/>
                    <a:pt x="43" y="41"/>
                    <a:pt x="47" y="35"/>
                  </a:cubicBezTo>
                  <a:lnTo>
                    <a:pt x="50" y="35"/>
                  </a:lnTo>
                  <a:close/>
                </a:path>
              </a:pathLst>
            </a:custGeom>
            <a:solidFill>
              <a:srgbClr val="FFFFFF"/>
            </a:solidFill>
            <a:ln w="9525">
              <a:noFill/>
              <a:round/>
              <a:headEnd/>
              <a:tailEnd/>
            </a:ln>
          </p:spPr>
          <p:txBody>
            <a:bodyPr/>
            <a:lstStyle/>
            <a:p>
              <a:pPr>
                <a:lnSpc>
                  <a:spcPct val="90000"/>
                </a:lnSpc>
              </a:pPr>
              <a:endParaRPr lang="en-US" sz="2800"/>
            </a:p>
          </p:txBody>
        </p:sp>
        <p:sp>
          <p:nvSpPr>
            <p:cNvPr id="34" name="Freeform 40"/>
            <p:cNvSpPr>
              <a:spLocks/>
            </p:cNvSpPr>
            <p:nvPr userDrawn="1"/>
          </p:nvSpPr>
          <p:spPr bwMode="white">
            <a:xfrm>
              <a:off x="3907" y="913"/>
              <a:ext cx="67" cy="67"/>
            </a:xfrm>
            <a:custGeom>
              <a:avLst/>
              <a:gdLst/>
              <a:ahLst/>
              <a:cxnLst>
                <a:cxn ang="0">
                  <a:pos x="36" y="4"/>
                </a:cxn>
                <a:cxn ang="0">
                  <a:pos x="20" y="4"/>
                </a:cxn>
                <a:cxn ang="0">
                  <a:pos x="20" y="21"/>
                </a:cxn>
                <a:cxn ang="0">
                  <a:pos x="32" y="21"/>
                </a:cxn>
                <a:cxn ang="0">
                  <a:pos x="38" y="16"/>
                </a:cxn>
                <a:cxn ang="0">
                  <a:pos x="41" y="16"/>
                </a:cxn>
                <a:cxn ang="0">
                  <a:pos x="41" y="31"/>
                </a:cxn>
                <a:cxn ang="0">
                  <a:pos x="38" y="31"/>
                </a:cxn>
                <a:cxn ang="0">
                  <a:pos x="31" y="25"/>
                </a:cxn>
                <a:cxn ang="0">
                  <a:pos x="20" y="25"/>
                </a:cxn>
                <a:cxn ang="0">
                  <a:pos x="20" y="39"/>
                </a:cxn>
                <a:cxn ang="0">
                  <a:pos x="22" y="43"/>
                </a:cxn>
                <a:cxn ang="0">
                  <a:pos x="35" y="43"/>
                </a:cxn>
                <a:cxn ang="0">
                  <a:pos x="44" y="35"/>
                </a:cxn>
                <a:cxn ang="0">
                  <a:pos x="47" y="35"/>
                </a:cxn>
                <a:cxn ang="0">
                  <a:pos x="46" y="47"/>
                </a:cxn>
                <a:cxn ang="0">
                  <a:pos x="0" y="47"/>
                </a:cxn>
                <a:cxn ang="0">
                  <a:pos x="0" y="44"/>
                </a:cxn>
                <a:cxn ang="0">
                  <a:pos x="3" y="44"/>
                </a:cxn>
                <a:cxn ang="0">
                  <a:pos x="9" y="39"/>
                </a:cxn>
                <a:cxn ang="0">
                  <a:pos x="9" y="8"/>
                </a:cxn>
                <a:cxn ang="0">
                  <a:pos x="2" y="3"/>
                </a:cxn>
                <a:cxn ang="0">
                  <a:pos x="2" y="3"/>
                </a:cxn>
                <a:cxn ang="0">
                  <a:pos x="2" y="0"/>
                </a:cxn>
                <a:cxn ang="0">
                  <a:pos x="44" y="0"/>
                </a:cxn>
                <a:cxn ang="0">
                  <a:pos x="44" y="11"/>
                </a:cxn>
                <a:cxn ang="0">
                  <a:pos x="42" y="11"/>
                </a:cxn>
                <a:cxn ang="0">
                  <a:pos x="36" y="4"/>
                </a:cxn>
              </a:cxnLst>
              <a:rect l="0" t="0" r="r" b="b"/>
              <a:pathLst>
                <a:path w="47" h="47">
                  <a:moveTo>
                    <a:pt x="36" y="4"/>
                  </a:moveTo>
                  <a:cubicBezTo>
                    <a:pt x="20" y="4"/>
                    <a:pt x="20" y="4"/>
                    <a:pt x="20" y="4"/>
                  </a:cubicBezTo>
                  <a:cubicBezTo>
                    <a:pt x="20" y="21"/>
                    <a:pt x="20" y="21"/>
                    <a:pt x="20" y="21"/>
                  </a:cubicBezTo>
                  <a:cubicBezTo>
                    <a:pt x="32" y="21"/>
                    <a:pt x="32" y="21"/>
                    <a:pt x="32" y="21"/>
                  </a:cubicBezTo>
                  <a:cubicBezTo>
                    <a:pt x="36" y="21"/>
                    <a:pt x="38" y="20"/>
                    <a:pt x="38" y="16"/>
                  </a:cubicBezTo>
                  <a:cubicBezTo>
                    <a:pt x="41" y="16"/>
                    <a:pt x="41" y="16"/>
                    <a:pt x="41" y="16"/>
                  </a:cubicBezTo>
                  <a:cubicBezTo>
                    <a:pt x="41" y="31"/>
                    <a:pt x="41" y="31"/>
                    <a:pt x="41" y="31"/>
                  </a:cubicBezTo>
                  <a:cubicBezTo>
                    <a:pt x="38" y="31"/>
                    <a:pt x="38" y="31"/>
                    <a:pt x="38" y="31"/>
                  </a:cubicBezTo>
                  <a:cubicBezTo>
                    <a:pt x="38" y="27"/>
                    <a:pt x="37" y="25"/>
                    <a:pt x="31" y="25"/>
                  </a:cubicBezTo>
                  <a:cubicBezTo>
                    <a:pt x="20" y="25"/>
                    <a:pt x="20" y="25"/>
                    <a:pt x="20" y="25"/>
                  </a:cubicBezTo>
                  <a:cubicBezTo>
                    <a:pt x="20" y="39"/>
                    <a:pt x="20" y="39"/>
                    <a:pt x="20" y="39"/>
                  </a:cubicBezTo>
                  <a:cubicBezTo>
                    <a:pt x="20" y="42"/>
                    <a:pt x="20" y="43"/>
                    <a:pt x="22" y="43"/>
                  </a:cubicBezTo>
                  <a:cubicBezTo>
                    <a:pt x="35" y="43"/>
                    <a:pt x="35" y="43"/>
                    <a:pt x="35" y="43"/>
                  </a:cubicBezTo>
                  <a:cubicBezTo>
                    <a:pt x="40" y="43"/>
                    <a:pt x="42" y="42"/>
                    <a:pt x="44" y="35"/>
                  </a:cubicBezTo>
                  <a:cubicBezTo>
                    <a:pt x="47" y="35"/>
                    <a:pt x="47" y="35"/>
                    <a:pt x="47" y="35"/>
                  </a:cubicBezTo>
                  <a:cubicBezTo>
                    <a:pt x="46" y="47"/>
                    <a:pt x="46" y="47"/>
                    <a:pt x="46" y="47"/>
                  </a:cubicBezTo>
                  <a:cubicBezTo>
                    <a:pt x="0" y="47"/>
                    <a:pt x="0" y="47"/>
                    <a:pt x="0" y="47"/>
                  </a:cubicBezTo>
                  <a:cubicBezTo>
                    <a:pt x="0" y="44"/>
                    <a:pt x="0" y="44"/>
                    <a:pt x="0" y="44"/>
                  </a:cubicBezTo>
                  <a:cubicBezTo>
                    <a:pt x="3" y="44"/>
                    <a:pt x="3" y="44"/>
                    <a:pt x="3" y="44"/>
                  </a:cubicBezTo>
                  <a:cubicBezTo>
                    <a:pt x="8" y="44"/>
                    <a:pt x="9" y="42"/>
                    <a:pt x="9" y="39"/>
                  </a:cubicBezTo>
                  <a:cubicBezTo>
                    <a:pt x="9" y="8"/>
                    <a:pt x="9" y="8"/>
                    <a:pt x="9" y="8"/>
                  </a:cubicBezTo>
                  <a:cubicBezTo>
                    <a:pt x="9" y="4"/>
                    <a:pt x="8" y="3"/>
                    <a:pt x="2" y="3"/>
                  </a:cubicBezTo>
                  <a:cubicBezTo>
                    <a:pt x="2" y="3"/>
                    <a:pt x="2" y="3"/>
                    <a:pt x="2" y="3"/>
                  </a:cubicBezTo>
                  <a:cubicBezTo>
                    <a:pt x="2" y="0"/>
                    <a:pt x="2" y="0"/>
                    <a:pt x="2" y="0"/>
                  </a:cubicBezTo>
                  <a:cubicBezTo>
                    <a:pt x="44" y="0"/>
                    <a:pt x="44" y="0"/>
                    <a:pt x="44" y="0"/>
                  </a:cubicBezTo>
                  <a:cubicBezTo>
                    <a:pt x="44" y="11"/>
                    <a:pt x="44" y="11"/>
                    <a:pt x="44" y="11"/>
                  </a:cubicBezTo>
                  <a:cubicBezTo>
                    <a:pt x="42" y="11"/>
                    <a:pt x="42" y="11"/>
                    <a:pt x="42" y="11"/>
                  </a:cubicBezTo>
                  <a:cubicBezTo>
                    <a:pt x="41" y="6"/>
                    <a:pt x="40" y="4"/>
                    <a:pt x="36" y="4"/>
                  </a:cubicBezTo>
                  <a:close/>
                </a:path>
              </a:pathLst>
            </a:custGeom>
            <a:solidFill>
              <a:srgbClr val="FFFFFF"/>
            </a:solidFill>
            <a:ln w="9525">
              <a:noFill/>
              <a:round/>
              <a:headEnd/>
              <a:tailEnd/>
            </a:ln>
          </p:spPr>
          <p:txBody>
            <a:bodyPr/>
            <a:lstStyle/>
            <a:p>
              <a:pPr>
                <a:lnSpc>
                  <a:spcPct val="90000"/>
                </a:lnSpc>
              </a:pPr>
              <a:endParaRPr lang="en-US" sz="2800"/>
            </a:p>
          </p:txBody>
        </p:sp>
        <p:sp>
          <p:nvSpPr>
            <p:cNvPr id="35" name="Freeform 41"/>
            <p:cNvSpPr>
              <a:spLocks/>
            </p:cNvSpPr>
            <p:nvPr userDrawn="1"/>
          </p:nvSpPr>
          <p:spPr bwMode="white">
            <a:xfrm>
              <a:off x="4000" y="912"/>
              <a:ext cx="48" cy="70"/>
            </a:xfrm>
            <a:custGeom>
              <a:avLst/>
              <a:gdLst/>
              <a:ahLst/>
              <a:cxnLst>
                <a:cxn ang="0">
                  <a:pos x="0" y="34"/>
                </a:cxn>
                <a:cxn ang="0">
                  <a:pos x="2" y="34"/>
                </a:cxn>
                <a:cxn ang="0">
                  <a:pos x="16" y="46"/>
                </a:cxn>
                <a:cxn ang="0">
                  <a:pos x="24" y="38"/>
                </a:cxn>
                <a:cxn ang="0">
                  <a:pos x="0" y="12"/>
                </a:cxn>
                <a:cxn ang="0">
                  <a:pos x="15" y="0"/>
                </a:cxn>
                <a:cxn ang="0">
                  <a:pos x="27" y="2"/>
                </a:cxn>
                <a:cxn ang="0">
                  <a:pos x="29" y="1"/>
                </a:cxn>
                <a:cxn ang="0">
                  <a:pos x="30" y="1"/>
                </a:cxn>
                <a:cxn ang="0">
                  <a:pos x="32" y="13"/>
                </a:cxn>
                <a:cxn ang="0">
                  <a:pos x="29" y="13"/>
                </a:cxn>
                <a:cxn ang="0">
                  <a:pos x="24" y="6"/>
                </a:cxn>
                <a:cxn ang="0">
                  <a:pos x="16" y="3"/>
                </a:cxn>
                <a:cxn ang="0">
                  <a:pos x="9" y="8"/>
                </a:cxn>
                <a:cxn ang="0">
                  <a:pos x="30" y="25"/>
                </a:cxn>
                <a:cxn ang="0">
                  <a:pos x="34" y="35"/>
                </a:cxn>
                <a:cxn ang="0">
                  <a:pos x="18" y="49"/>
                </a:cxn>
                <a:cxn ang="0">
                  <a:pos x="5" y="47"/>
                </a:cxn>
                <a:cxn ang="0">
                  <a:pos x="3" y="48"/>
                </a:cxn>
                <a:cxn ang="0">
                  <a:pos x="1" y="48"/>
                </a:cxn>
                <a:cxn ang="0">
                  <a:pos x="0" y="34"/>
                </a:cxn>
              </a:cxnLst>
              <a:rect l="0" t="0" r="r" b="b"/>
              <a:pathLst>
                <a:path w="34" h="49">
                  <a:moveTo>
                    <a:pt x="0" y="34"/>
                  </a:moveTo>
                  <a:cubicBezTo>
                    <a:pt x="2" y="34"/>
                    <a:pt x="2" y="34"/>
                    <a:pt x="2" y="34"/>
                  </a:cubicBezTo>
                  <a:cubicBezTo>
                    <a:pt x="5" y="42"/>
                    <a:pt x="9" y="46"/>
                    <a:pt x="16" y="46"/>
                  </a:cubicBezTo>
                  <a:cubicBezTo>
                    <a:pt x="21" y="46"/>
                    <a:pt x="24" y="42"/>
                    <a:pt x="24" y="38"/>
                  </a:cubicBezTo>
                  <a:cubicBezTo>
                    <a:pt x="24" y="27"/>
                    <a:pt x="0" y="27"/>
                    <a:pt x="0" y="12"/>
                  </a:cubicBezTo>
                  <a:cubicBezTo>
                    <a:pt x="0" y="5"/>
                    <a:pt x="6" y="0"/>
                    <a:pt x="15" y="0"/>
                  </a:cubicBezTo>
                  <a:cubicBezTo>
                    <a:pt x="21" y="0"/>
                    <a:pt x="26" y="2"/>
                    <a:pt x="27" y="2"/>
                  </a:cubicBezTo>
                  <a:cubicBezTo>
                    <a:pt x="27" y="2"/>
                    <a:pt x="28" y="1"/>
                    <a:pt x="29" y="1"/>
                  </a:cubicBezTo>
                  <a:cubicBezTo>
                    <a:pt x="30" y="1"/>
                    <a:pt x="30" y="1"/>
                    <a:pt x="30" y="1"/>
                  </a:cubicBezTo>
                  <a:cubicBezTo>
                    <a:pt x="32" y="13"/>
                    <a:pt x="32" y="13"/>
                    <a:pt x="32" y="13"/>
                  </a:cubicBezTo>
                  <a:cubicBezTo>
                    <a:pt x="29" y="13"/>
                    <a:pt x="29" y="13"/>
                    <a:pt x="29" y="13"/>
                  </a:cubicBezTo>
                  <a:cubicBezTo>
                    <a:pt x="28" y="10"/>
                    <a:pt x="26" y="7"/>
                    <a:pt x="24" y="6"/>
                  </a:cubicBezTo>
                  <a:cubicBezTo>
                    <a:pt x="22" y="4"/>
                    <a:pt x="19" y="3"/>
                    <a:pt x="16" y="3"/>
                  </a:cubicBezTo>
                  <a:cubicBezTo>
                    <a:pt x="12" y="3"/>
                    <a:pt x="9" y="5"/>
                    <a:pt x="9" y="8"/>
                  </a:cubicBezTo>
                  <a:cubicBezTo>
                    <a:pt x="9" y="15"/>
                    <a:pt x="21" y="16"/>
                    <a:pt x="30" y="25"/>
                  </a:cubicBezTo>
                  <a:cubicBezTo>
                    <a:pt x="33" y="28"/>
                    <a:pt x="34" y="31"/>
                    <a:pt x="34" y="35"/>
                  </a:cubicBezTo>
                  <a:cubicBezTo>
                    <a:pt x="34" y="43"/>
                    <a:pt x="27" y="49"/>
                    <a:pt x="18" y="49"/>
                  </a:cubicBezTo>
                  <a:cubicBezTo>
                    <a:pt x="12" y="49"/>
                    <a:pt x="6" y="47"/>
                    <a:pt x="5" y="47"/>
                  </a:cubicBezTo>
                  <a:cubicBezTo>
                    <a:pt x="4" y="47"/>
                    <a:pt x="4" y="47"/>
                    <a:pt x="3" y="48"/>
                  </a:cubicBezTo>
                  <a:cubicBezTo>
                    <a:pt x="1" y="48"/>
                    <a:pt x="1" y="48"/>
                    <a:pt x="1" y="48"/>
                  </a:cubicBezTo>
                  <a:lnTo>
                    <a:pt x="0" y="34"/>
                  </a:lnTo>
                  <a:close/>
                </a:path>
              </a:pathLst>
            </a:custGeom>
            <a:solidFill>
              <a:srgbClr val="FFFFFF"/>
            </a:solidFill>
            <a:ln w="9525">
              <a:noFill/>
              <a:round/>
              <a:headEnd/>
              <a:tailEnd/>
            </a:ln>
          </p:spPr>
          <p:txBody>
            <a:bodyPr/>
            <a:lstStyle/>
            <a:p>
              <a:pPr>
                <a:lnSpc>
                  <a:spcPct val="90000"/>
                </a:lnSpc>
              </a:pPr>
              <a:endParaRPr lang="en-US" sz="2800"/>
            </a:p>
          </p:txBody>
        </p:sp>
        <p:sp>
          <p:nvSpPr>
            <p:cNvPr id="36" name="Freeform 42"/>
            <p:cNvSpPr>
              <a:spLocks/>
            </p:cNvSpPr>
            <p:nvPr userDrawn="1"/>
          </p:nvSpPr>
          <p:spPr bwMode="white">
            <a:xfrm>
              <a:off x="2203" y="414"/>
              <a:ext cx="0" cy="604"/>
            </a:xfrm>
            <a:custGeom>
              <a:avLst/>
              <a:gdLst/>
              <a:ahLst/>
              <a:cxnLst>
                <a:cxn ang="0">
                  <a:pos x="0" y="604"/>
                </a:cxn>
                <a:cxn ang="0">
                  <a:pos x="0" y="0"/>
                </a:cxn>
                <a:cxn ang="0">
                  <a:pos x="0" y="604"/>
                </a:cxn>
              </a:cxnLst>
              <a:rect l="0" t="0" r="r" b="b"/>
              <a:pathLst>
                <a:path h="604">
                  <a:moveTo>
                    <a:pt x="0" y="604"/>
                  </a:moveTo>
                  <a:lnTo>
                    <a:pt x="0" y="0"/>
                  </a:lnTo>
                  <a:lnTo>
                    <a:pt x="0" y="604"/>
                  </a:lnTo>
                  <a:close/>
                </a:path>
              </a:pathLst>
            </a:custGeom>
            <a:solidFill>
              <a:srgbClr val="FFFFFF"/>
            </a:solidFill>
            <a:ln w="9525">
              <a:noFill/>
              <a:round/>
              <a:headEnd/>
              <a:tailEnd/>
            </a:ln>
          </p:spPr>
          <p:txBody>
            <a:bodyPr/>
            <a:lstStyle/>
            <a:p>
              <a:pPr>
                <a:lnSpc>
                  <a:spcPct val="90000"/>
                </a:lnSpc>
              </a:pPr>
              <a:endParaRPr lang="en-US" sz="2800"/>
            </a:p>
          </p:txBody>
        </p:sp>
        <p:sp>
          <p:nvSpPr>
            <p:cNvPr id="37" name="Rectangle 43"/>
            <p:cNvSpPr>
              <a:spLocks noChangeArrowheads="1"/>
            </p:cNvSpPr>
            <p:nvPr userDrawn="1"/>
          </p:nvSpPr>
          <p:spPr bwMode="white">
            <a:xfrm>
              <a:off x="2197" y="414"/>
              <a:ext cx="11" cy="604"/>
            </a:xfrm>
            <a:prstGeom prst="rect">
              <a:avLst/>
            </a:prstGeom>
            <a:solidFill>
              <a:srgbClr val="FFFFFF"/>
            </a:solidFill>
            <a:ln w="9525">
              <a:noFill/>
              <a:miter lim="800000"/>
              <a:headEnd/>
              <a:tailEnd/>
            </a:ln>
          </p:spPr>
          <p:txBody>
            <a:bodyPr/>
            <a:lstStyle/>
            <a:p>
              <a:pPr>
                <a:lnSpc>
                  <a:spcPct val="90000"/>
                </a:lnSpc>
              </a:pPr>
              <a:endParaRPr lang="en-US" sz="2800"/>
            </a:p>
          </p:txBody>
        </p:sp>
        <p:sp>
          <p:nvSpPr>
            <p:cNvPr id="38" name="Freeform 44"/>
            <p:cNvSpPr>
              <a:spLocks/>
            </p:cNvSpPr>
            <p:nvPr userDrawn="1"/>
          </p:nvSpPr>
          <p:spPr bwMode="white">
            <a:xfrm>
              <a:off x="1743" y="530"/>
              <a:ext cx="285" cy="47"/>
            </a:xfrm>
            <a:custGeom>
              <a:avLst/>
              <a:gdLst/>
              <a:ahLst/>
              <a:cxnLst>
                <a:cxn ang="0">
                  <a:pos x="107" y="11"/>
                </a:cxn>
                <a:cxn ang="0">
                  <a:pos x="108" y="12"/>
                </a:cxn>
                <a:cxn ang="0">
                  <a:pos x="176" y="33"/>
                </a:cxn>
                <a:cxn ang="0">
                  <a:pos x="193" y="32"/>
                </a:cxn>
                <a:cxn ang="0">
                  <a:pos x="199" y="21"/>
                </a:cxn>
                <a:cxn ang="0">
                  <a:pos x="198" y="18"/>
                </a:cxn>
                <a:cxn ang="0">
                  <a:pos x="99" y="0"/>
                </a:cxn>
                <a:cxn ang="0">
                  <a:pos x="2" y="17"/>
                </a:cxn>
                <a:cxn ang="0">
                  <a:pos x="0" y="19"/>
                </a:cxn>
                <a:cxn ang="0">
                  <a:pos x="1" y="22"/>
                </a:cxn>
                <a:cxn ang="0">
                  <a:pos x="2" y="25"/>
                </a:cxn>
                <a:cxn ang="0">
                  <a:pos x="5" y="26"/>
                </a:cxn>
                <a:cxn ang="0">
                  <a:pos x="6" y="25"/>
                </a:cxn>
                <a:cxn ang="0">
                  <a:pos x="5" y="23"/>
                </a:cxn>
                <a:cxn ang="0">
                  <a:pos x="6" y="20"/>
                </a:cxn>
                <a:cxn ang="0">
                  <a:pos x="9" y="19"/>
                </a:cxn>
                <a:cxn ang="0">
                  <a:pos x="11" y="20"/>
                </a:cxn>
                <a:cxn ang="0">
                  <a:pos x="12" y="22"/>
                </a:cxn>
                <a:cxn ang="0">
                  <a:pos x="23" y="20"/>
                </a:cxn>
                <a:cxn ang="0">
                  <a:pos x="25" y="19"/>
                </a:cxn>
                <a:cxn ang="0">
                  <a:pos x="25" y="16"/>
                </a:cxn>
                <a:cxn ang="0">
                  <a:pos x="27" y="13"/>
                </a:cxn>
                <a:cxn ang="0">
                  <a:pos x="31" y="12"/>
                </a:cxn>
                <a:cxn ang="0">
                  <a:pos x="34" y="14"/>
                </a:cxn>
                <a:cxn ang="0">
                  <a:pos x="35" y="17"/>
                </a:cxn>
                <a:cxn ang="0">
                  <a:pos x="51" y="15"/>
                </a:cxn>
                <a:cxn ang="0">
                  <a:pos x="53" y="14"/>
                </a:cxn>
                <a:cxn ang="0">
                  <a:pos x="53" y="12"/>
                </a:cxn>
                <a:cxn ang="0">
                  <a:pos x="56" y="8"/>
                </a:cxn>
                <a:cxn ang="0">
                  <a:pos x="62" y="8"/>
                </a:cxn>
                <a:cxn ang="0">
                  <a:pos x="66" y="10"/>
                </a:cxn>
                <a:cxn ang="0">
                  <a:pos x="67" y="12"/>
                </a:cxn>
                <a:cxn ang="0">
                  <a:pos x="69" y="13"/>
                </a:cxn>
                <a:cxn ang="0">
                  <a:pos x="90" y="12"/>
                </a:cxn>
                <a:cxn ang="0">
                  <a:pos x="91" y="11"/>
                </a:cxn>
                <a:cxn ang="0">
                  <a:pos x="91" y="10"/>
                </a:cxn>
                <a:cxn ang="0">
                  <a:pos x="92" y="7"/>
                </a:cxn>
                <a:cxn ang="0">
                  <a:pos x="95" y="7"/>
                </a:cxn>
                <a:cxn ang="0">
                  <a:pos x="102" y="7"/>
                </a:cxn>
                <a:cxn ang="0">
                  <a:pos x="106" y="7"/>
                </a:cxn>
                <a:cxn ang="0">
                  <a:pos x="106" y="10"/>
                </a:cxn>
                <a:cxn ang="0">
                  <a:pos x="107" y="11"/>
                </a:cxn>
              </a:cxnLst>
              <a:rect l="0" t="0" r="r" b="b"/>
              <a:pathLst>
                <a:path w="199" h="33">
                  <a:moveTo>
                    <a:pt x="107" y="11"/>
                  </a:moveTo>
                  <a:cubicBezTo>
                    <a:pt x="107" y="12"/>
                    <a:pt x="108" y="12"/>
                    <a:pt x="108" y="12"/>
                  </a:cubicBezTo>
                  <a:cubicBezTo>
                    <a:pt x="150" y="10"/>
                    <a:pt x="174" y="26"/>
                    <a:pt x="176" y="33"/>
                  </a:cubicBezTo>
                  <a:cubicBezTo>
                    <a:pt x="193" y="32"/>
                    <a:pt x="193" y="32"/>
                    <a:pt x="193" y="32"/>
                  </a:cubicBezTo>
                  <a:cubicBezTo>
                    <a:pt x="199" y="21"/>
                    <a:pt x="199" y="21"/>
                    <a:pt x="199" y="21"/>
                  </a:cubicBezTo>
                  <a:cubicBezTo>
                    <a:pt x="199" y="20"/>
                    <a:pt x="199" y="19"/>
                    <a:pt x="198" y="18"/>
                  </a:cubicBezTo>
                  <a:cubicBezTo>
                    <a:pt x="193" y="13"/>
                    <a:pt x="151" y="0"/>
                    <a:pt x="99" y="0"/>
                  </a:cubicBezTo>
                  <a:cubicBezTo>
                    <a:pt x="44" y="0"/>
                    <a:pt x="9" y="11"/>
                    <a:pt x="2" y="17"/>
                  </a:cubicBezTo>
                  <a:cubicBezTo>
                    <a:pt x="2" y="17"/>
                    <a:pt x="0" y="18"/>
                    <a:pt x="0" y="19"/>
                  </a:cubicBezTo>
                  <a:cubicBezTo>
                    <a:pt x="0" y="20"/>
                    <a:pt x="1" y="22"/>
                    <a:pt x="1" y="22"/>
                  </a:cubicBezTo>
                  <a:cubicBezTo>
                    <a:pt x="2" y="25"/>
                    <a:pt x="2" y="25"/>
                    <a:pt x="2" y="25"/>
                  </a:cubicBezTo>
                  <a:cubicBezTo>
                    <a:pt x="3" y="26"/>
                    <a:pt x="4" y="26"/>
                    <a:pt x="5" y="26"/>
                  </a:cubicBezTo>
                  <a:cubicBezTo>
                    <a:pt x="5" y="26"/>
                    <a:pt x="6" y="25"/>
                    <a:pt x="6" y="25"/>
                  </a:cubicBezTo>
                  <a:cubicBezTo>
                    <a:pt x="6" y="24"/>
                    <a:pt x="5" y="23"/>
                    <a:pt x="5" y="23"/>
                  </a:cubicBezTo>
                  <a:cubicBezTo>
                    <a:pt x="4" y="21"/>
                    <a:pt x="6" y="20"/>
                    <a:pt x="6" y="20"/>
                  </a:cubicBezTo>
                  <a:cubicBezTo>
                    <a:pt x="9" y="19"/>
                    <a:pt x="9" y="19"/>
                    <a:pt x="9" y="19"/>
                  </a:cubicBezTo>
                  <a:cubicBezTo>
                    <a:pt x="11" y="18"/>
                    <a:pt x="11" y="19"/>
                    <a:pt x="11" y="20"/>
                  </a:cubicBezTo>
                  <a:cubicBezTo>
                    <a:pt x="11" y="20"/>
                    <a:pt x="12" y="22"/>
                    <a:pt x="12" y="22"/>
                  </a:cubicBezTo>
                  <a:cubicBezTo>
                    <a:pt x="13" y="23"/>
                    <a:pt x="16" y="21"/>
                    <a:pt x="23" y="20"/>
                  </a:cubicBezTo>
                  <a:cubicBezTo>
                    <a:pt x="24" y="20"/>
                    <a:pt x="24" y="19"/>
                    <a:pt x="25" y="19"/>
                  </a:cubicBezTo>
                  <a:cubicBezTo>
                    <a:pt x="26" y="19"/>
                    <a:pt x="25" y="16"/>
                    <a:pt x="25" y="16"/>
                  </a:cubicBezTo>
                  <a:cubicBezTo>
                    <a:pt x="25" y="15"/>
                    <a:pt x="24" y="14"/>
                    <a:pt x="27" y="13"/>
                  </a:cubicBezTo>
                  <a:cubicBezTo>
                    <a:pt x="31" y="12"/>
                    <a:pt x="31" y="12"/>
                    <a:pt x="31" y="12"/>
                  </a:cubicBezTo>
                  <a:cubicBezTo>
                    <a:pt x="34" y="12"/>
                    <a:pt x="34" y="13"/>
                    <a:pt x="34" y="14"/>
                  </a:cubicBezTo>
                  <a:cubicBezTo>
                    <a:pt x="34" y="14"/>
                    <a:pt x="34" y="16"/>
                    <a:pt x="35" y="17"/>
                  </a:cubicBezTo>
                  <a:cubicBezTo>
                    <a:pt x="35" y="18"/>
                    <a:pt x="36" y="16"/>
                    <a:pt x="51" y="15"/>
                  </a:cubicBezTo>
                  <a:cubicBezTo>
                    <a:pt x="51" y="15"/>
                    <a:pt x="53" y="15"/>
                    <a:pt x="53" y="14"/>
                  </a:cubicBezTo>
                  <a:cubicBezTo>
                    <a:pt x="54" y="13"/>
                    <a:pt x="53" y="12"/>
                    <a:pt x="53" y="12"/>
                  </a:cubicBezTo>
                  <a:cubicBezTo>
                    <a:pt x="53" y="10"/>
                    <a:pt x="53" y="9"/>
                    <a:pt x="56" y="8"/>
                  </a:cubicBezTo>
                  <a:cubicBezTo>
                    <a:pt x="62" y="8"/>
                    <a:pt x="62" y="8"/>
                    <a:pt x="62" y="8"/>
                  </a:cubicBezTo>
                  <a:cubicBezTo>
                    <a:pt x="67" y="7"/>
                    <a:pt x="66" y="9"/>
                    <a:pt x="66" y="10"/>
                  </a:cubicBezTo>
                  <a:cubicBezTo>
                    <a:pt x="66" y="10"/>
                    <a:pt x="66" y="12"/>
                    <a:pt x="67" y="12"/>
                  </a:cubicBezTo>
                  <a:cubicBezTo>
                    <a:pt x="67" y="13"/>
                    <a:pt x="69" y="13"/>
                    <a:pt x="69" y="13"/>
                  </a:cubicBezTo>
                  <a:cubicBezTo>
                    <a:pt x="77" y="12"/>
                    <a:pt x="81" y="12"/>
                    <a:pt x="90" y="12"/>
                  </a:cubicBezTo>
                  <a:cubicBezTo>
                    <a:pt x="90" y="12"/>
                    <a:pt x="91" y="12"/>
                    <a:pt x="91" y="11"/>
                  </a:cubicBezTo>
                  <a:cubicBezTo>
                    <a:pt x="92" y="11"/>
                    <a:pt x="91" y="10"/>
                    <a:pt x="91" y="10"/>
                  </a:cubicBezTo>
                  <a:cubicBezTo>
                    <a:pt x="91" y="9"/>
                    <a:pt x="91" y="8"/>
                    <a:pt x="92" y="7"/>
                  </a:cubicBezTo>
                  <a:cubicBezTo>
                    <a:pt x="93" y="6"/>
                    <a:pt x="94" y="7"/>
                    <a:pt x="95" y="7"/>
                  </a:cubicBezTo>
                  <a:cubicBezTo>
                    <a:pt x="102" y="7"/>
                    <a:pt x="102" y="7"/>
                    <a:pt x="102" y="7"/>
                  </a:cubicBezTo>
                  <a:cubicBezTo>
                    <a:pt x="103" y="7"/>
                    <a:pt x="105" y="6"/>
                    <a:pt x="106" y="7"/>
                  </a:cubicBezTo>
                  <a:cubicBezTo>
                    <a:pt x="106" y="7"/>
                    <a:pt x="106" y="10"/>
                    <a:pt x="106" y="10"/>
                  </a:cubicBezTo>
                  <a:cubicBezTo>
                    <a:pt x="106" y="10"/>
                    <a:pt x="106" y="11"/>
                    <a:pt x="107" y="11"/>
                  </a:cubicBezTo>
                  <a:close/>
                </a:path>
              </a:pathLst>
            </a:custGeom>
            <a:solidFill>
              <a:srgbClr val="FFFFFF"/>
            </a:solidFill>
            <a:ln w="9525">
              <a:noFill/>
              <a:round/>
              <a:headEnd/>
              <a:tailEnd/>
            </a:ln>
          </p:spPr>
          <p:txBody>
            <a:bodyPr/>
            <a:lstStyle/>
            <a:p>
              <a:pPr>
                <a:lnSpc>
                  <a:spcPct val="90000"/>
                </a:lnSpc>
              </a:pPr>
              <a:endParaRPr lang="en-US" sz="2800"/>
            </a:p>
          </p:txBody>
        </p:sp>
        <p:sp>
          <p:nvSpPr>
            <p:cNvPr id="39" name="Freeform 45"/>
            <p:cNvSpPr>
              <a:spLocks/>
            </p:cNvSpPr>
            <p:nvPr userDrawn="1"/>
          </p:nvSpPr>
          <p:spPr bwMode="white">
            <a:xfrm>
              <a:off x="1723" y="447"/>
              <a:ext cx="327" cy="110"/>
            </a:xfrm>
            <a:custGeom>
              <a:avLst/>
              <a:gdLst/>
              <a:ahLst/>
              <a:cxnLst>
                <a:cxn ang="0">
                  <a:pos x="113" y="0"/>
                </a:cxn>
                <a:cxn ang="0">
                  <a:pos x="30" y="30"/>
                </a:cxn>
                <a:cxn ang="0">
                  <a:pos x="30" y="30"/>
                </a:cxn>
                <a:cxn ang="0">
                  <a:pos x="31" y="32"/>
                </a:cxn>
                <a:cxn ang="0">
                  <a:pos x="118" y="40"/>
                </a:cxn>
                <a:cxn ang="0">
                  <a:pos x="117" y="41"/>
                </a:cxn>
                <a:cxn ang="0">
                  <a:pos x="71" y="44"/>
                </a:cxn>
                <a:cxn ang="0">
                  <a:pos x="38" y="50"/>
                </a:cxn>
                <a:cxn ang="0">
                  <a:pos x="5" y="63"/>
                </a:cxn>
                <a:cxn ang="0">
                  <a:pos x="2" y="66"/>
                </a:cxn>
                <a:cxn ang="0">
                  <a:pos x="1" y="69"/>
                </a:cxn>
                <a:cxn ang="0">
                  <a:pos x="0" y="74"/>
                </a:cxn>
                <a:cxn ang="0">
                  <a:pos x="3" y="75"/>
                </a:cxn>
                <a:cxn ang="0">
                  <a:pos x="17" y="65"/>
                </a:cxn>
                <a:cxn ang="0">
                  <a:pos x="51" y="55"/>
                </a:cxn>
                <a:cxn ang="0">
                  <a:pos x="112" y="49"/>
                </a:cxn>
                <a:cxn ang="0">
                  <a:pos x="174" y="55"/>
                </a:cxn>
                <a:cxn ang="0">
                  <a:pos x="216" y="68"/>
                </a:cxn>
                <a:cxn ang="0">
                  <a:pos x="225" y="74"/>
                </a:cxn>
                <a:cxn ang="0">
                  <a:pos x="228" y="74"/>
                </a:cxn>
                <a:cxn ang="0">
                  <a:pos x="223" y="64"/>
                </a:cxn>
                <a:cxn ang="0">
                  <a:pos x="113" y="0"/>
                </a:cxn>
              </a:cxnLst>
              <a:rect l="0" t="0" r="r" b="b"/>
              <a:pathLst>
                <a:path w="228" h="77">
                  <a:moveTo>
                    <a:pt x="113" y="0"/>
                  </a:moveTo>
                  <a:cubicBezTo>
                    <a:pt x="72" y="0"/>
                    <a:pt x="46" y="14"/>
                    <a:pt x="30" y="30"/>
                  </a:cubicBezTo>
                  <a:cubicBezTo>
                    <a:pt x="30" y="30"/>
                    <a:pt x="30" y="30"/>
                    <a:pt x="30" y="30"/>
                  </a:cubicBezTo>
                  <a:cubicBezTo>
                    <a:pt x="29" y="31"/>
                    <a:pt x="29" y="32"/>
                    <a:pt x="31" y="32"/>
                  </a:cubicBezTo>
                  <a:cubicBezTo>
                    <a:pt x="66" y="17"/>
                    <a:pt x="105" y="26"/>
                    <a:pt x="118" y="40"/>
                  </a:cubicBezTo>
                  <a:cubicBezTo>
                    <a:pt x="118" y="41"/>
                    <a:pt x="118" y="41"/>
                    <a:pt x="117" y="41"/>
                  </a:cubicBezTo>
                  <a:cubicBezTo>
                    <a:pt x="105" y="41"/>
                    <a:pt x="94" y="40"/>
                    <a:pt x="71" y="44"/>
                  </a:cubicBezTo>
                  <a:cubicBezTo>
                    <a:pt x="59" y="45"/>
                    <a:pt x="47" y="47"/>
                    <a:pt x="38" y="50"/>
                  </a:cubicBezTo>
                  <a:cubicBezTo>
                    <a:pt x="23" y="54"/>
                    <a:pt x="12" y="59"/>
                    <a:pt x="5" y="63"/>
                  </a:cubicBezTo>
                  <a:cubicBezTo>
                    <a:pt x="3" y="64"/>
                    <a:pt x="3" y="65"/>
                    <a:pt x="2" y="66"/>
                  </a:cubicBezTo>
                  <a:cubicBezTo>
                    <a:pt x="2" y="68"/>
                    <a:pt x="2" y="68"/>
                    <a:pt x="1" y="69"/>
                  </a:cubicBezTo>
                  <a:cubicBezTo>
                    <a:pt x="1" y="72"/>
                    <a:pt x="0" y="74"/>
                    <a:pt x="0" y="74"/>
                  </a:cubicBezTo>
                  <a:cubicBezTo>
                    <a:pt x="0" y="76"/>
                    <a:pt x="2" y="75"/>
                    <a:pt x="3" y="75"/>
                  </a:cubicBezTo>
                  <a:cubicBezTo>
                    <a:pt x="4" y="73"/>
                    <a:pt x="9" y="68"/>
                    <a:pt x="17" y="65"/>
                  </a:cubicBezTo>
                  <a:cubicBezTo>
                    <a:pt x="25" y="61"/>
                    <a:pt x="37" y="57"/>
                    <a:pt x="51" y="55"/>
                  </a:cubicBezTo>
                  <a:cubicBezTo>
                    <a:pt x="69" y="51"/>
                    <a:pt x="91" y="49"/>
                    <a:pt x="112" y="49"/>
                  </a:cubicBezTo>
                  <a:cubicBezTo>
                    <a:pt x="135" y="49"/>
                    <a:pt x="157" y="51"/>
                    <a:pt x="174" y="55"/>
                  </a:cubicBezTo>
                  <a:cubicBezTo>
                    <a:pt x="192" y="58"/>
                    <a:pt x="206" y="63"/>
                    <a:pt x="216" y="68"/>
                  </a:cubicBezTo>
                  <a:cubicBezTo>
                    <a:pt x="220" y="70"/>
                    <a:pt x="222" y="72"/>
                    <a:pt x="225" y="74"/>
                  </a:cubicBezTo>
                  <a:cubicBezTo>
                    <a:pt x="228" y="77"/>
                    <a:pt x="228" y="75"/>
                    <a:pt x="228" y="74"/>
                  </a:cubicBezTo>
                  <a:cubicBezTo>
                    <a:pt x="228" y="74"/>
                    <a:pt x="227" y="71"/>
                    <a:pt x="223" y="64"/>
                  </a:cubicBezTo>
                  <a:cubicBezTo>
                    <a:pt x="212" y="42"/>
                    <a:pt x="180" y="0"/>
                    <a:pt x="113" y="0"/>
                  </a:cubicBezTo>
                </a:path>
              </a:pathLst>
            </a:custGeom>
            <a:solidFill>
              <a:srgbClr val="FFFFFF"/>
            </a:solidFill>
            <a:ln w="9525">
              <a:noFill/>
              <a:round/>
              <a:headEnd/>
              <a:tailEnd/>
            </a:ln>
          </p:spPr>
          <p:txBody>
            <a:bodyPr/>
            <a:lstStyle/>
            <a:p>
              <a:pPr>
                <a:lnSpc>
                  <a:spcPct val="90000"/>
                </a:lnSpc>
              </a:pPr>
              <a:endParaRPr lang="en-US" sz="2800"/>
            </a:p>
          </p:txBody>
        </p:sp>
        <p:sp>
          <p:nvSpPr>
            <p:cNvPr id="40" name="Freeform 46"/>
            <p:cNvSpPr>
              <a:spLocks/>
            </p:cNvSpPr>
            <p:nvPr userDrawn="1"/>
          </p:nvSpPr>
          <p:spPr bwMode="white">
            <a:xfrm>
              <a:off x="1713" y="806"/>
              <a:ext cx="352" cy="80"/>
            </a:xfrm>
            <a:custGeom>
              <a:avLst/>
              <a:gdLst/>
              <a:ahLst/>
              <a:cxnLst>
                <a:cxn ang="0">
                  <a:pos x="0" y="27"/>
                </a:cxn>
                <a:cxn ang="0">
                  <a:pos x="123" y="56"/>
                </a:cxn>
                <a:cxn ang="0">
                  <a:pos x="246" y="27"/>
                </a:cxn>
                <a:cxn ang="0">
                  <a:pos x="245" y="12"/>
                </a:cxn>
                <a:cxn ang="0">
                  <a:pos x="245" y="12"/>
                </a:cxn>
                <a:cxn ang="0">
                  <a:pos x="228" y="8"/>
                </a:cxn>
                <a:cxn ang="0">
                  <a:pos x="227" y="0"/>
                </a:cxn>
                <a:cxn ang="0">
                  <a:pos x="223" y="4"/>
                </a:cxn>
                <a:cxn ang="0">
                  <a:pos x="121" y="19"/>
                </a:cxn>
                <a:cxn ang="0">
                  <a:pos x="15" y="0"/>
                </a:cxn>
                <a:cxn ang="0">
                  <a:pos x="15" y="13"/>
                </a:cxn>
                <a:cxn ang="0">
                  <a:pos x="154" y="32"/>
                </a:cxn>
                <a:cxn ang="0">
                  <a:pos x="158" y="33"/>
                </a:cxn>
                <a:cxn ang="0">
                  <a:pos x="157" y="35"/>
                </a:cxn>
                <a:cxn ang="0">
                  <a:pos x="0" y="17"/>
                </a:cxn>
                <a:cxn ang="0">
                  <a:pos x="0" y="27"/>
                </a:cxn>
              </a:cxnLst>
              <a:rect l="0" t="0" r="r" b="b"/>
              <a:pathLst>
                <a:path w="246" h="56">
                  <a:moveTo>
                    <a:pt x="0" y="27"/>
                  </a:moveTo>
                  <a:cubicBezTo>
                    <a:pt x="0" y="37"/>
                    <a:pt x="40" y="56"/>
                    <a:pt x="123" y="56"/>
                  </a:cubicBezTo>
                  <a:cubicBezTo>
                    <a:pt x="203" y="56"/>
                    <a:pt x="246" y="37"/>
                    <a:pt x="246" y="27"/>
                  </a:cubicBezTo>
                  <a:cubicBezTo>
                    <a:pt x="245" y="12"/>
                    <a:pt x="245" y="12"/>
                    <a:pt x="245" y="12"/>
                  </a:cubicBezTo>
                  <a:cubicBezTo>
                    <a:pt x="245" y="12"/>
                    <a:pt x="245" y="11"/>
                    <a:pt x="245" y="12"/>
                  </a:cubicBezTo>
                  <a:cubicBezTo>
                    <a:pt x="245" y="9"/>
                    <a:pt x="241" y="8"/>
                    <a:pt x="228" y="8"/>
                  </a:cubicBezTo>
                  <a:cubicBezTo>
                    <a:pt x="227" y="0"/>
                    <a:pt x="227" y="0"/>
                    <a:pt x="227" y="0"/>
                  </a:cubicBezTo>
                  <a:cubicBezTo>
                    <a:pt x="227" y="1"/>
                    <a:pt x="225" y="3"/>
                    <a:pt x="223" y="4"/>
                  </a:cubicBezTo>
                  <a:cubicBezTo>
                    <a:pt x="212" y="10"/>
                    <a:pt x="172" y="19"/>
                    <a:pt x="121" y="19"/>
                  </a:cubicBezTo>
                  <a:cubicBezTo>
                    <a:pt x="63" y="19"/>
                    <a:pt x="22" y="7"/>
                    <a:pt x="15" y="0"/>
                  </a:cubicBezTo>
                  <a:cubicBezTo>
                    <a:pt x="15" y="13"/>
                    <a:pt x="15" y="13"/>
                    <a:pt x="15" y="13"/>
                  </a:cubicBezTo>
                  <a:cubicBezTo>
                    <a:pt x="34" y="26"/>
                    <a:pt x="94" y="39"/>
                    <a:pt x="154" y="32"/>
                  </a:cubicBezTo>
                  <a:cubicBezTo>
                    <a:pt x="156" y="32"/>
                    <a:pt x="156" y="32"/>
                    <a:pt x="158" y="33"/>
                  </a:cubicBezTo>
                  <a:cubicBezTo>
                    <a:pt x="158" y="33"/>
                    <a:pt x="160" y="34"/>
                    <a:pt x="157" y="35"/>
                  </a:cubicBezTo>
                  <a:cubicBezTo>
                    <a:pt x="122" y="47"/>
                    <a:pt x="36" y="44"/>
                    <a:pt x="0" y="17"/>
                  </a:cubicBezTo>
                  <a:cubicBezTo>
                    <a:pt x="0" y="27"/>
                    <a:pt x="0" y="27"/>
                    <a:pt x="0" y="27"/>
                  </a:cubicBezTo>
                </a:path>
              </a:pathLst>
            </a:custGeom>
            <a:solidFill>
              <a:srgbClr val="FFFFFF"/>
            </a:solidFill>
            <a:ln w="9525">
              <a:noFill/>
              <a:round/>
              <a:headEnd/>
              <a:tailEnd/>
            </a:ln>
          </p:spPr>
          <p:txBody>
            <a:bodyPr/>
            <a:lstStyle/>
            <a:p>
              <a:pPr>
                <a:lnSpc>
                  <a:spcPct val="90000"/>
                </a:lnSpc>
              </a:pPr>
              <a:endParaRPr lang="en-US" sz="2800"/>
            </a:p>
          </p:txBody>
        </p:sp>
        <p:sp>
          <p:nvSpPr>
            <p:cNvPr id="41" name="Freeform 47"/>
            <p:cNvSpPr>
              <a:spLocks/>
            </p:cNvSpPr>
            <p:nvPr userDrawn="1"/>
          </p:nvSpPr>
          <p:spPr bwMode="white">
            <a:xfrm>
              <a:off x="1958" y="571"/>
              <a:ext cx="2" cy="0"/>
            </a:xfrm>
            <a:custGeom>
              <a:avLst/>
              <a:gdLst/>
              <a:ahLst/>
              <a:cxnLst>
                <a:cxn ang="0">
                  <a:pos x="0" y="0"/>
                </a:cxn>
                <a:cxn ang="0">
                  <a:pos x="1" y="0"/>
                </a:cxn>
                <a:cxn ang="0">
                  <a:pos x="1" y="0"/>
                </a:cxn>
                <a:cxn ang="0">
                  <a:pos x="0" y="0"/>
                </a:cxn>
              </a:cxnLst>
              <a:rect l="0" t="0" r="r" b="b"/>
              <a:pathLst>
                <a:path w="1">
                  <a:moveTo>
                    <a:pt x="0" y="0"/>
                  </a:moveTo>
                  <a:cubicBezTo>
                    <a:pt x="1" y="0"/>
                    <a:pt x="1" y="0"/>
                    <a:pt x="1" y="0"/>
                  </a:cubicBezTo>
                  <a:cubicBezTo>
                    <a:pt x="1" y="0"/>
                    <a:pt x="1" y="0"/>
                    <a:pt x="1" y="0"/>
                  </a:cubicBezTo>
                  <a:cubicBezTo>
                    <a:pt x="1" y="0"/>
                    <a:pt x="0" y="0"/>
                    <a:pt x="0" y="0"/>
                  </a:cubicBezTo>
                  <a:close/>
                </a:path>
              </a:pathLst>
            </a:custGeom>
            <a:solidFill>
              <a:srgbClr val="FFFFFF"/>
            </a:solidFill>
            <a:ln w="9525">
              <a:noFill/>
              <a:round/>
              <a:headEnd/>
              <a:tailEnd/>
            </a:ln>
          </p:spPr>
          <p:txBody>
            <a:bodyPr/>
            <a:lstStyle/>
            <a:p>
              <a:pPr>
                <a:lnSpc>
                  <a:spcPct val="90000"/>
                </a:lnSpc>
              </a:pPr>
              <a:endParaRPr lang="en-US" sz="2800"/>
            </a:p>
          </p:txBody>
        </p:sp>
        <p:sp>
          <p:nvSpPr>
            <p:cNvPr id="42" name="Freeform 48"/>
            <p:cNvSpPr>
              <a:spLocks/>
            </p:cNvSpPr>
            <p:nvPr userDrawn="1"/>
          </p:nvSpPr>
          <p:spPr bwMode="white">
            <a:xfrm>
              <a:off x="1957" y="573"/>
              <a:ext cx="0" cy="3"/>
            </a:xfrm>
            <a:custGeom>
              <a:avLst/>
              <a:gdLst/>
              <a:ahLst/>
              <a:cxnLst>
                <a:cxn ang="0">
                  <a:pos x="0" y="2"/>
                </a:cxn>
                <a:cxn ang="0">
                  <a:pos x="0" y="2"/>
                </a:cxn>
                <a:cxn ang="0">
                  <a:pos x="0" y="0"/>
                </a:cxn>
                <a:cxn ang="0">
                  <a:pos x="0" y="0"/>
                </a:cxn>
                <a:cxn ang="0">
                  <a:pos x="0" y="0"/>
                </a:cxn>
                <a:cxn ang="0">
                  <a:pos x="0" y="0"/>
                </a:cxn>
                <a:cxn ang="0">
                  <a:pos x="0" y="2"/>
                </a:cxn>
              </a:cxnLst>
              <a:rect l="0" t="0" r="r" b="b"/>
              <a:pathLst>
                <a:path h="2">
                  <a:moveTo>
                    <a:pt x="0" y="2"/>
                  </a:moveTo>
                  <a:cubicBezTo>
                    <a:pt x="0" y="2"/>
                    <a:pt x="0" y="2"/>
                    <a:pt x="0" y="2"/>
                  </a:cubicBezTo>
                  <a:cubicBezTo>
                    <a:pt x="0" y="0"/>
                    <a:pt x="0" y="0"/>
                    <a:pt x="0" y="0"/>
                  </a:cubicBezTo>
                  <a:cubicBezTo>
                    <a:pt x="0" y="0"/>
                    <a:pt x="0" y="0"/>
                    <a:pt x="0" y="0"/>
                  </a:cubicBezTo>
                  <a:cubicBezTo>
                    <a:pt x="0" y="0"/>
                    <a:pt x="0" y="0"/>
                    <a:pt x="0" y="0"/>
                  </a:cubicBezTo>
                  <a:cubicBezTo>
                    <a:pt x="0" y="0"/>
                    <a:pt x="0" y="0"/>
                    <a:pt x="0" y="0"/>
                  </a:cubicBezTo>
                  <a:lnTo>
                    <a:pt x="0" y="2"/>
                  </a:lnTo>
                  <a:close/>
                </a:path>
              </a:pathLst>
            </a:custGeom>
            <a:solidFill>
              <a:srgbClr val="FFFFFF"/>
            </a:solidFill>
            <a:ln w="9525">
              <a:noFill/>
              <a:round/>
              <a:headEnd/>
              <a:tailEnd/>
            </a:ln>
          </p:spPr>
          <p:txBody>
            <a:bodyPr/>
            <a:lstStyle/>
            <a:p>
              <a:pPr>
                <a:lnSpc>
                  <a:spcPct val="90000"/>
                </a:lnSpc>
              </a:pPr>
              <a:endParaRPr lang="en-US" sz="2800"/>
            </a:p>
          </p:txBody>
        </p:sp>
        <p:sp>
          <p:nvSpPr>
            <p:cNvPr id="43" name="Rectangle 49"/>
            <p:cNvSpPr>
              <a:spLocks noChangeArrowheads="1"/>
            </p:cNvSpPr>
            <p:nvPr userDrawn="1"/>
          </p:nvSpPr>
          <p:spPr bwMode="white">
            <a:xfrm>
              <a:off x="1957" y="573"/>
              <a:ext cx="1" cy="3"/>
            </a:xfrm>
            <a:prstGeom prst="rect">
              <a:avLst/>
            </a:prstGeom>
            <a:solidFill>
              <a:srgbClr val="FFFFFF"/>
            </a:solidFill>
            <a:ln w="9525">
              <a:noFill/>
              <a:miter lim="800000"/>
              <a:headEnd/>
              <a:tailEnd/>
            </a:ln>
          </p:spPr>
          <p:txBody>
            <a:bodyPr/>
            <a:lstStyle/>
            <a:p>
              <a:pPr>
                <a:lnSpc>
                  <a:spcPct val="90000"/>
                </a:lnSpc>
              </a:pPr>
              <a:endParaRPr lang="en-US" sz="2800"/>
            </a:p>
          </p:txBody>
        </p:sp>
        <p:sp>
          <p:nvSpPr>
            <p:cNvPr id="44" name="Freeform 50"/>
            <p:cNvSpPr>
              <a:spLocks/>
            </p:cNvSpPr>
            <p:nvPr userDrawn="1"/>
          </p:nvSpPr>
          <p:spPr bwMode="white">
            <a:xfrm>
              <a:off x="1925" y="570"/>
              <a:ext cx="2" cy="0"/>
            </a:xfrm>
            <a:custGeom>
              <a:avLst/>
              <a:gdLst/>
              <a:ahLst/>
              <a:cxnLst>
                <a:cxn ang="0">
                  <a:pos x="0" y="0"/>
                </a:cxn>
                <a:cxn ang="0">
                  <a:pos x="1" y="0"/>
                </a:cxn>
                <a:cxn ang="0">
                  <a:pos x="0" y="0"/>
                </a:cxn>
                <a:cxn ang="0">
                  <a:pos x="0" y="0"/>
                </a:cxn>
              </a:cxnLst>
              <a:rect l="0" t="0" r="r" b="b"/>
              <a:pathLst>
                <a:path w="1">
                  <a:moveTo>
                    <a:pt x="0" y="0"/>
                  </a:moveTo>
                  <a:cubicBezTo>
                    <a:pt x="0" y="0"/>
                    <a:pt x="1" y="0"/>
                    <a:pt x="1" y="0"/>
                  </a:cubicBezTo>
                  <a:cubicBezTo>
                    <a:pt x="0" y="0"/>
                    <a:pt x="0" y="0"/>
                    <a:pt x="0" y="0"/>
                  </a:cubicBezTo>
                  <a:cubicBezTo>
                    <a:pt x="0" y="0"/>
                    <a:pt x="0" y="0"/>
                    <a:pt x="0" y="0"/>
                  </a:cubicBezTo>
                  <a:close/>
                </a:path>
              </a:pathLst>
            </a:custGeom>
            <a:solidFill>
              <a:srgbClr val="FFFFFF"/>
            </a:solidFill>
            <a:ln w="9525">
              <a:noFill/>
              <a:round/>
              <a:headEnd/>
              <a:tailEnd/>
            </a:ln>
          </p:spPr>
          <p:txBody>
            <a:bodyPr/>
            <a:lstStyle/>
            <a:p>
              <a:pPr>
                <a:lnSpc>
                  <a:spcPct val="90000"/>
                </a:lnSpc>
              </a:pPr>
              <a:endParaRPr lang="en-US" sz="2800"/>
            </a:p>
          </p:txBody>
        </p:sp>
        <p:sp>
          <p:nvSpPr>
            <p:cNvPr id="45" name="Rectangle 51"/>
            <p:cNvSpPr>
              <a:spLocks noChangeArrowheads="1"/>
            </p:cNvSpPr>
            <p:nvPr userDrawn="1"/>
          </p:nvSpPr>
          <p:spPr bwMode="white">
            <a:xfrm>
              <a:off x="1957" y="576"/>
              <a:ext cx="1" cy="1"/>
            </a:xfrm>
            <a:prstGeom prst="rect">
              <a:avLst/>
            </a:prstGeom>
            <a:solidFill>
              <a:srgbClr val="FFFFFF"/>
            </a:solidFill>
            <a:ln w="9525">
              <a:noFill/>
              <a:miter lim="800000"/>
              <a:headEnd/>
              <a:tailEnd/>
            </a:ln>
          </p:spPr>
          <p:txBody>
            <a:bodyPr/>
            <a:lstStyle/>
            <a:p>
              <a:pPr>
                <a:lnSpc>
                  <a:spcPct val="90000"/>
                </a:lnSpc>
              </a:pPr>
              <a:endParaRPr lang="en-US" sz="2800"/>
            </a:p>
          </p:txBody>
        </p:sp>
        <p:sp>
          <p:nvSpPr>
            <p:cNvPr id="46" name="Freeform 52"/>
            <p:cNvSpPr>
              <a:spLocks/>
            </p:cNvSpPr>
            <p:nvPr userDrawn="1"/>
          </p:nvSpPr>
          <p:spPr bwMode="white">
            <a:xfrm>
              <a:off x="1925" y="563"/>
              <a:ext cx="36" cy="254"/>
            </a:xfrm>
            <a:custGeom>
              <a:avLst/>
              <a:gdLst/>
              <a:ahLst/>
              <a:cxnLst>
                <a:cxn ang="0">
                  <a:pos x="24" y="0"/>
                </a:cxn>
                <a:cxn ang="0">
                  <a:pos x="1" y="0"/>
                </a:cxn>
                <a:cxn ang="0">
                  <a:pos x="0" y="2"/>
                </a:cxn>
                <a:cxn ang="0">
                  <a:pos x="0" y="4"/>
                </a:cxn>
                <a:cxn ang="0">
                  <a:pos x="1" y="6"/>
                </a:cxn>
                <a:cxn ang="0">
                  <a:pos x="8" y="6"/>
                </a:cxn>
                <a:cxn ang="0">
                  <a:pos x="9" y="6"/>
                </a:cxn>
                <a:cxn ang="0">
                  <a:pos x="8" y="8"/>
                </a:cxn>
                <a:cxn ang="0">
                  <a:pos x="4" y="10"/>
                </a:cxn>
                <a:cxn ang="0">
                  <a:pos x="3" y="12"/>
                </a:cxn>
                <a:cxn ang="0">
                  <a:pos x="3" y="175"/>
                </a:cxn>
                <a:cxn ang="0">
                  <a:pos x="13" y="178"/>
                </a:cxn>
                <a:cxn ang="0">
                  <a:pos x="23" y="175"/>
                </a:cxn>
                <a:cxn ang="0">
                  <a:pos x="23" y="7"/>
                </a:cxn>
                <a:cxn ang="0">
                  <a:pos x="23" y="6"/>
                </a:cxn>
                <a:cxn ang="0">
                  <a:pos x="24" y="6"/>
                </a:cxn>
                <a:cxn ang="0">
                  <a:pos x="25" y="4"/>
                </a:cxn>
                <a:cxn ang="0">
                  <a:pos x="25" y="2"/>
                </a:cxn>
                <a:cxn ang="0">
                  <a:pos x="24" y="0"/>
                </a:cxn>
              </a:cxnLst>
              <a:rect l="0" t="0" r="r" b="b"/>
              <a:pathLst>
                <a:path w="25" h="178">
                  <a:moveTo>
                    <a:pt x="24" y="0"/>
                  </a:moveTo>
                  <a:cubicBezTo>
                    <a:pt x="1" y="0"/>
                    <a:pt x="1" y="0"/>
                    <a:pt x="1" y="0"/>
                  </a:cubicBezTo>
                  <a:cubicBezTo>
                    <a:pt x="0" y="0"/>
                    <a:pt x="0" y="0"/>
                    <a:pt x="0" y="2"/>
                  </a:cubicBezTo>
                  <a:cubicBezTo>
                    <a:pt x="0" y="4"/>
                    <a:pt x="0" y="4"/>
                    <a:pt x="0" y="4"/>
                  </a:cubicBezTo>
                  <a:cubicBezTo>
                    <a:pt x="0" y="5"/>
                    <a:pt x="0" y="6"/>
                    <a:pt x="1" y="6"/>
                  </a:cubicBezTo>
                  <a:cubicBezTo>
                    <a:pt x="8" y="6"/>
                    <a:pt x="8" y="6"/>
                    <a:pt x="8" y="6"/>
                  </a:cubicBezTo>
                  <a:cubicBezTo>
                    <a:pt x="9" y="6"/>
                    <a:pt x="9" y="6"/>
                    <a:pt x="9" y="6"/>
                  </a:cubicBezTo>
                  <a:cubicBezTo>
                    <a:pt x="9" y="7"/>
                    <a:pt x="8" y="8"/>
                    <a:pt x="8" y="8"/>
                  </a:cubicBezTo>
                  <a:cubicBezTo>
                    <a:pt x="4" y="10"/>
                    <a:pt x="4" y="10"/>
                    <a:pt x="4" y="10"/>
                  </a:cubicBezTo>
                  <a:cubicBezTo>
                    <a:pt x="4" y="10"/>
                    <a:pt x="3" y="11"/>
                    <a:pt x="3" y="12"/>
                  </a:cubicBezTo>
                  <a:cubicBezTo>
                    <a:pt x="3" y="175"/>
                    <a:pt x="3" y="175"/>
                    <a:pt x="3" y="175"/>
                  </a:cubicBezTo>
                  <a:cubicBezTo>
                    <a:pt x="4" y="178"/>
                    <a:pt x="8" y="178"/>
                    <a:pt x="13" y="178"/>
                  </a:cubicBezTo>
                  <a:cubicBezTo>
                    <a:pt x="17" y="178"/>
                    <a:pt x="22" y="178"/>
                    <a:pt x="23" y="175"/>
                  </a:cubicBezTo>
                  <a:cubicBezTo>
                    <a:pt x="23" y="175"/>
                    <a:pt x="22" y="20"/>
                    <a:pt x="23" y="7"/>
                  </a:cubicBezTo>
                  <a:cubicBezTo>
                    <a:pt x="23" y="6"/>
                    <a:pt x="23" y="6"/>
                    <a:pt x="23" y="6"/>
                  </a:cubicBezTo>
                  <a:cubicBezTo>
                    <a:pt x="23" y="6"/>
                    <a:pt x="24" y="6"/>
                    <a:pt x="24" y="6"/>
                  </a:cubicBezTo>
                  <a:cubicBezTo>
                    <a:pt x="25" y="6"/>
                    <a:pt x="25" y="5"/>
                    <a:pt x="25" y="4"/>
                  </a:cubicBezTo>
                  <a:cubicBezTo>
                    <a:pt x="25" y="2"/>
                    <a:pt x="25" y="2"/>
                    <a:pt x="25" y="2"/>
                  </a:cubicBezTo>
                  <a:cubicBezTo>
                    <a:pt x="25" y="1"/>
                    <a:pt x="25" y="0"/>
                    <a:pt x="24" y="0"/>
                  </a:cubicBezTo>
                  <a:close/>
                </a:path>
              </a:pathLst>
            </a:custGeom>
            <a:solidFill>
              <a:srgbClr val="FFFFFF"/>
            </a:solidFill>
            <a:ln w="9525">
              <a:noFill/>
              <a:round/>
              <a:headEnd/>
              <a:tailEnd/>
            </a:ln>
          </p:spPr>
          <p:txBody>
            <a:bodyPr/>
            <a:lstStyle/>
            <a:p>
              <a:pPr>
                <a:lnSpc>
                  <a:spcPct val="90000"/>
                </a:lnSpc>
              </a:pPr>
              <a:endParaRPr lang="en-US" sz="2800"/>
            </a:p>
          </p:txBody>
        </p:sp>
        <p:sp>
          <p:nvSpPr>
            <p:cNvPr id="47" name="Freeform 53"/>
            <p:cNvSpPr>
              <a:spLocks/>
            </p:cNvSpPr>
            <p:nvPr userDrawn="1"/>
          </p:nvSpPr>
          <p:spPr bwMode="white">
            <a:xfrm>
              <a:off x="1864" y="722"/>
              <a:ext cx="45" cy="81"/>
            </a:xfrm>
            <a:custGeom>
              <a:avLst/>
              <a:gdLst/>
              <a:ahLst/>
              <a:cxnLst>
                <a:cxn ang="0">
                  <a:pos x="30" y="2"/>
                </a:cxn>
                <a:cxn ang="0">
                  <a:pos x="30" y="1"/>
                </a:cxn>
                <a:cxn ang="0">
                  <a:pos x="32" y="1"/>
                </a:cxn>
                <a:cxn ang="0">
                  <a:pos x="32" y="0"/>
                </a:cxn>
                <a:cxn ang="0">
                  <a:pos x="0" y="0"/>
                </a:cxn>
                <a:cxn ang="0">
                  <a:pos x="0" y="1"/>
                </a:cxn>
                <a:cxn ang="0">
                  <a:pos x="2" y="1"/>
                </a:cxn>
                <a:cxn ang="0">
                  <a:pos x="2" y="2"/>
                </a:cxn>
                <a:cxn ang="0">
                  <a:pos x="4" y="6"/>
                </a:cxn>
                <a:cxn ang="0">
                  <a:pos x="5" y="6"/>
                </a:cxn>
                <a:cxn ang="0">
                  <a:pos x="7" y="7"/>
                </a:cxn>
                <a:cxn ang="0">
                  <a:pos x="14" y="7"/>
                </a:cxn>
                <a:cxn ang="0">
                  <a:pos x="16" y="7"/>
                </a:cxn>
                <a:cxn ang="0">
                  <a:pos x="15" y="9"/>
                </a:cxn>
                <a:cxn ang="0">
                  <a:pos x="6" y="15"/>
                </a:cxn>
                <a:cxn ang="0">
                  <a:pos x="5" y="17"/>
                </a:cxn>
                <a:cxn ang="0">
                  <a:pos x="5" y="18"/>
                </a:cxn>
                <a:cxn ang="0">
                  <a:pos x="5" y="48"/>
                </a:cxn>
                <a:cxn ang="0">
                  <a:pos x="2" y="49"/>
                </a:cxn>
                <a:cxn ang="0">
                  <a:pos x="2" y="56"/>
                </a:cxn>
                <a:cxn ang="0">
                  <a:pos x="30" y="56"/>
                </a:cxn>
                <a:cxn ang="0">
                  <a:pos x="30" y="49"/>
                </a:cxn>
                <a:cxn ang="0">
                  <a:pos x="27" y="48"/>
                </a:cxn>
                <a:cxn ang="0">
                  <a:pos x="27" y="7"/>
                </a:cxn>
                <a:cxn ang="0">
                  <a:pos x="30" y="2"/>
                </a:cxn>
              </a:cxnLst>
              <a:rect l="0" t="0" r="r" b="b"/>
              <a:pathLst>
                <a:path w="32" h="57">
                  <a:moveTo>
                    <a:pt x="30" y="2"/>
                  </a:moveTo>
                  <a:cubicBezTo>
                    <a:pt x="30" y="1"/>
                    <a:pt x="30" y="1"/>
                    <a:pt x="30" y="1"/>
                  </a:cubicBezTo>
                  <a:cubicBezTo>
                    <a:pt x="32" y="1"/>
                    <a:pt x="32" y="1"/>
                    <a:pt x="32" y="1"/>
                  </a:cubicBezTo>
                  <a:cubicBezTo>
                    <a:pt x="32" y="0"/>
                    <a:pt x="32" y="0"/>
                    <a:pt x="32" y="0"/>
                  </a:cubicBezTo>
                  <a:cubicBezTo>
                    <a:pt x="0" y="0"/>
                    <a:pt x="0" y="0"/>
                    <a:pt x="0" y="0"/>
                  </a:cubicBezTo>
                  <a:cubicBezTo>
                    <a:pt x="0" y="1"/>
                    <a:pt x="0" y="1"/>
                    <a:pt x="0" y="1"/>
                  </a:cubicBezTo>
                  <a:cubicBezTo>
                    <a:pt x="2" y="1"/>
                    <a:pt x="2" y="1"/>
                    <a:pt x="2" y="1"/>
                  </a:cubicBezTo>
                  <a:cubicBezTo>
                    <a:pt x="2" y="2"/>
                    <a:pt x="2" y="2"/>
                    <a:pt x="2" y="2"/>
                  </a:cubicBezTo>
                  <a:cubicBezTo>
                    <a:pt x="4" y="6"/>
                    <a:pt x="4" y="6"/>
                    <a:pt x="4" y="6"/>
                  </a:cubicBezTo>
                  <a:cubicBezTo>
                    <a:pt x="4" y="6"/>
                    <a:pt x="5" y="6"/>
                    <a:pt x="5" y="6"/>
                  </a:cubicBezTo>
                  <a:cubicBezTo>
                    <a:pt x="5" y="7"/>
                    <a:pt x="6" y="7"/>
                    <a:pt x="7" y="7"/>
                  </a:cubicBezTo>
                  <a:cubicBezTo>
                    <a:pt x="15" y="7"/>
                    <a:pt x="13" y="7"/>
                    <a:pt x="14" y="7"/>
                  </a:cubicBezTo>
                  <a:cubicBezTo>
                    <a:pt x="15" y="7"/>
                    <a:pt x="16" y="7"/>
                    <a:pt x="16" y="7"/>
                  </a:cubicBezTo>
                  <a:cubicBezTo>
                    <a:pt x="16" y="8"/>
                    <a:pt x="17" y="8"/>
                    <a:pt x="15" y="9"/>
                  </a:cubicBezTo>
                  <a:cubicBezTo>
                    <a:pt x="13" y="11"/>
                    <a:pt x="8" y="14"/>
                    <a:pt x="6" y="15"/>
                  </a:cubicBezTo>
                  <a:cubicBezTo>
                    <a:pt x="6" y="16"/>
                    <a:pt x="5" y="16"/>
                    <a:pt x="5" y="17"/>
                  </a:cubicBezTo>
                  <a:cubicBezTo>
                    <a:pt x="5" y="17"/>
                    <a:pt x="5" y="18"/>
                    <a:pt x="5" y="18"/>
                  </a:cubicBezTo>
                  <a:cubicBezTo>
                    <a:pt x="5" y="48"/>
                    <a:pt x="5" y="48"/>
                    <a:pt x="5" y="48"/>
                  </a:cubicBezTo>
                  <a:cubicBezTo>
                    <a:pt x="2" y="49"/>
                    <a:pt x="2" y="49"/>
                    <a:pt x="2" y="49"/>
                  </a:cubicBezTo>
                  <a:cubicBezTo>
                    <a:pt x="2" y="49"/>
                    <a:pt x="1" y="55"/>
                    <a:pt x="2" y="56"/>
                  </a:cubicBezTo>
                  <a:cubicBezTo>
                    <a:pt x="3" y="57"/>
                    <a:pt x="29" y="57"/>
                    <a:pt x="30" y="56"/>
                  </a:cubicBezTo>
                  <a:cubicBezTo>
                    <a:pt x="31" y="55"/>
                    <a:pt x="30" y="49"/>
                    <a:pt x="30" y="49"/>
                  </a:cubicBezTo>
                  <a:cubicBezTo>
                    <a:pt x="27" y="48"/>
                    <a:pt x="27" y="48"/>
                    <a:pt x="27" y="48"/>
                  </a:cubicBezTo>
                  <a:cubicBezTo>
                    <a:pt x="27" y="7"/>
                    <a:pt x="27" y="7"/>
                    <a:pt x="27" y="7"/>
                  </a:cubicBezTo>
                  <a:lnTo>
                    <a:pt x="30" y="2"/>
                  </a:lnTo>
                  <a:close/>
                </a:path>
              </a:pathLst>
            </a:custGeom>
            <a:solidFill>
              <a:srgbClr val="FFFFFF"/>
            </a:solidFill>
            <a:ln w="9525">
              <a:noFill/>
              <a:round/>
              <a:headEnd/>
              <a:tailEnd/>
            </a:ln>
          </p:spPr>
          <p:txBody>
            <a:bodyPr/>
            <a:lstStyle/>
            <a:p>
              <a:pPr>
                <a:lnSpc>
                  <a:spcPct val="90000"/>
                </a:lnSpc>
              </a:pPr>
              <a:endParaRPr lang="en-US" sz="2800"/>
            </a:p>
          </p:txBody>
        </p:sp>
        <p:sp>
          <p:nvSpPr>
            <p:cNvPr id="48" name="Freeform 54"/>
            <p:cNvSpPr>
              <a:spLocks/>
            </p:cNvSpPr>
            <p:nvPr userDrawn="1"/>
          </p:nvSpPr>
          <p:spPr bwMode="white">
            <a:xfrm>
              <a:off x="1988" y="576"/>
              <a:ext cx="36" cy="231"/>
            </a:xfrm>
            <a:custGeom>
              <a:avLst/>
              <a:gdLst/>
              <a:ahLst/>
              <a:cxnLst>
                <a:cxn ang="0">
                  <a:pos x="24" y="0"/>
                </a:cxn>
                <a:cxn ang="0">
                  <a:pos x="1" y="0"/>
                </a:cxn>
                <a:cxn ang="0">
                  <a:pos x="0" y="1"/>
                </a:cxn>
                <a:cxn ang="0">
                  <a:pos x="0" y="4"/>
                </a:cxn>
                <a:cxn ang="0">
                  <a:pos x="1" y="6"/>
                </a:cxn>
                <a:cxn ang="0">
                  <a:pos x="8" y="6"/>
                </a:cxn>
                <a:cxn ang="0">
                  <a:pos x="9" y="6"/>
                </a:cxn>
                <a:cxn ang="0">
                  <a:pos x="8" y="8"/>
                </a:cxn>
                <a:cxn ang="0">
                  <a:pos x="4" y="10"/>
                </a:cxn>
                <a:cxn ang="0">
                  <a:pos x="3" y="12"/>
                </a:cxn>
                <a:cxn ang="0">
                  <a:pos x="3" y="159"/>
                </a:cxn>
                <a:cxn ang="0">
                  <a:pos x="13" y="162"/>
                </a:cxn>
                <a:cxn ang="0">
                  <a:pos x="23" y="159"/>
                </a:cxn>
                <a:cxn ang="0">
                  <a:pos x="23" y="7"/>
                </a:cxn>
                <a:cxn ang="0">
                  <a:pos x="23" y="6"/>
                </a:cxn>
                <a:cxn ang="0">
                  <a:pos x="24" y="6"/>
                </a:cxn>
                <a:cxn ang="0">
                  <a:pos x="25" y="4"/>
                </a:cxn>
                <a:cxn ang="0">
                  <a:pos x="25" y="1"/>
                </a:cxn>
                <a:cxn ang="0">
                  <a:pos x="24" y="0"/>
                </a:cxn>
              </a:cxnLst>
              <a:rect l="0" t="0" r="r" b="b"/>
              <a:pathLst>
                <a:path w="25" h="162">
                  <a:moveTo>
                    <a:pt x="24" y="0"/>
                  </a:moveTo>
                  <a:cubicBezTo>
                    <a:pt x="1" y="0"/>
                    <a:pt x="1" y="0"/>
                    <a:pt x="1" y="0"/>
                  </a:cubicBezTo>
                  <a:cubicBezTo>
                    <a:pt x="0" y="0"/>
                    <a:pt x="0" y="0"/>
                    <a:pt x="0" y="1"/>
                  </a:cubicBezTo>
                  <a:cubicBezTo>
                    <a:pt x="0" y="4"/>
                    <a:pt x="0" y="4"/>
                    <a:pt x="0" y="4"/>
                  </a:cubicBezTo>
                  <a:cubicBezTo>
                    <a:pt x="0" y="5"/>
                    <a:pt x="0" y="6"/>
                    <a:pt x="1" y="6"/>
                  </a:cubicBezTo>
                  <a:cubicBezTo>
                    <a:pt x="8" y="6"/>
                    <a:pt x="8" y="6"/>
                    <a:pt x="8" y="6"/>
                  </a:cubicBezTo>
                  <a:cubicBezTo>
                    <a:pt x="9" y="6"/>
                    <a:pt x="9" y="6"/>
                    <a:pt x="9" y="6"/>
                  </a:cubicBezTo>
                  <a:cubicBezTo>
                    <a:pt x="9" y="7"/>
                    <a:pt x="8" y="7"/>
                    <a:pt x="8" y="8"/>
                  </a:cubicBezTo>
                  <a:cubicBezTo>
                    <a:pt x="4" y="10"/>
                    <a:pt x="4" y="10"/>
                    <a:pt x="4" y="10"/>
                  </a:cubicBezTo>
                  <a:cubicBezTo>
                    <a:pt x="4" y="10"/>
                    <a:pt x="3" y="11"/>
                    <a:pt x="3" y="12"/>
                  </a:cubicBezTo>
                  <a:cubicBezTo>
                    <a:pt x="3" y="159"/>
                    <a:pt x="3" y="159"/>
                    <a:pt x="3" y="159"/>
                  </a:cubicBezTo>
                  <a:cubicBezTo>
                    <a:pt x="3" y="161"/>
                    <a:pt x="8" y="162"/>
                    <a:pt x="13" y="162"/>
                  </a:cubicBezTo>
                  <a:cubicBezTo>
                    <a:pt x="17" y="162"/>
                    <a:pt x="22" y="161"/>
                    <a:pt x="23" y="159"/>
                  </a:cubicBezTo>
                  <a:cubicBezTo>
                    <a:pt x="23" y="159"/>
                    <a:pt x="22" y="20"/>
                    <a:pt x="23" y="7"/>
                  </a:cubicBezTo>
                  <a:cubicBezTo>
                    <a:pt x="23" y="6"/>
                    <a:pt x="23" y="6"/>
                    <a:pt x="23" y="6"/>
                  </a:cubicBezTo>
                  <a:cubicBezTo>
                    <a:pt x="23" y="6"/>
                    <a:pt x="24" y="6"/>
                    <a:pt x="24" y="6"/>
                  </a:cubicBezTo>
                  <a:cubicBezTo>
                    <a:pt x="25" y="6"/>
                    <a:pt x="25" y="5"/>
                    <a:pt x="25" y="4"/>
                  </a:cubicBezTo>
                  <a:cubicBezTo>
                    <a:pt x="25" y="1"/>
                    <a:pt x="25" y="1"/>
                    <a:pt x="25" y="1"/>
                  </a:cubicBezTo>
                  <a:cubicBezTo>
                    <a:pt x="25" y="0"/>
                    <a:pt x="25" y="0"/>
                    <a:pt x="24" y="0"/>
                  </a:cubicBezTo>
                  <a:close/>
                </a:path>
              </a:pathLst>
            </a:custGeom>
            <a:solidFill>
              <a:srgbClr val="FFFFFF"/>
            </a:solidFill>
            <a:ln w="9525">
              <a:noFill/>
              <a:round/>
              <a:headEnd/>
              <a:tailEnd/>
            </a:ln>
          </p:spPr>
          <p:txBody>
            <a:bodyPr/>
            <a:lstStyle/>
            <a:p>
              <a:pPr>
                <a:lnSpc>
                  <a:spcPct val="90000"/>
                </a:lnSpc>
              </a:pPr>
              <a:endParaRPr lang="en-US" sz="2800"/>
            </a:p>
          </p:txBody>
        </p:sp>
        <p:sp>
          <p:nvSpPr>
            <p:cNvPr id="49" name="Freeform 55"/>
            <p:cNvSpPr>
              <a:spLocks/>
            </p:cNvSpPr>
            <p:nvPr userDrawn="1"/>
          </p:nvSpPr>
          <p:spPr bwMode="white">
            <a:xfrm>
              <a:off x="1811" y="563"/>
              <a:ext cx="35" cy="254"/>
            </a:xfrm>
            <a:custGeom>
              <a:avLst/>
              <a:gdLst/>
              <a:ahLst/>
              <a:cxnLst>
                <a:cxn ang="0">
                  <a:pos x="24" y="0"/>
                </a:cxn>
                <a:cxn ang="0">
                  <a:pos x="1" y="0"/>
                </a:cxn>
                <a:cxn ang="0">
                  <a:pos x="0" y="2"/>
                </a:cxn>
                <a:cxn ang="0">
                  <a:pos x="0" y="4"/>
                </a:cxn>
                <a:cxn ang="0">
                  <a:pos x="1" y="6"/>
                </a:cxn>
                <a:cxn ang="0">
                  <a:pos x="8" y="6"/>
                </a:cxn>
                <a:cxn ang="0">
                  <a:pos x="9" y="6"/>
                </a:cxn>
                <a:cxn ang="0">
                  <a:pos x="8" y="8"/>
                </a:cxn>
                <a:cxn ang="0">
                  <a:pos x="4" y="10"/>
                </a:cxn>
                <a:cxn ang="0">
                  <a:pos x="3" y="12"/>
                </a:cxn>
                <a:cxn ang="0">
                  <a:pos x="3" y="175"/>
                </a:cxn>
                <a:cxn ang="0">
                  <a:pos x="13" y="178"/>
                </a:cxn>
                <a:cxn ang="0">
                  <a:pos x="23" y="175"/>
                </a:cxn>
                <a:cxn ang="0">
                  <a:pos x="23" y="7"/>
                </a:cxn>
                <a:cxn ang="0">
                  <a:pos x="23" y="6"/>
                </a:cxn>
                <a:cxn ang="0">
                  <a:pos x="24" y="6"/>
                </a:cxn>
                <a:cxn ang="0">
                  <a:pos x="25" y="4"/>
                </a:cxn>
                <a:cxn ang="0">
                  <a:pos x="25" y="2"/>
                </a:cxn>
                <a:cxn ang="0">
                  <a:pos x="24" y="0"/>
                </a:cxn>
              </a:cxnLst>
              <a:rect l="0" t="0" r="r" b="b"/>
              <a:pathLst>
                <a:path w="25" h="178">
                  <a:moveTo>
                    <a:pt x="24" y="0"/>
                  </a:moveTo>
                  <a:cubicBezTo>
                    <a:pt x="1" y="0"/>
                    <a:pt x="1" y="0"/>
                    <a:pt x="1" y="0"/>
                  </a:cubicBezTo>
                  <a:cubicBezTo>
                    <a:pt x="0" y="0"/>
                    <a:pt x="0" y="0"/>
                    <a:pt x="0" y="2"/>
                  </a:cubicBezTo>
                  <a:cubicBezTo>
                    <a:pt x="0" y="4"/>
                    <a:pt x="0" y="4"/>
                    <a:pt x="0" y="4"/>
                  </a:cubicBezTo>
                  <a:cubicBezTo>
                    <a:pt x="0" y="5"/>
                    <a:pt x="0" y="6"/>
                    <a:pt x="1" y="6"/>
                  </a:cubicBezTo>
                  <a:cubicBezTo>
                    <a:pt x="8" y="6"/>
                    <a:pt x="8" y="6"/>
                    <a:pt x="8" y="6"/>
                  </a:cubicBezTo>
                  <a:cubicBezTo>
                    <a:pt x="9" y="6"/>
                    <a:pt x="9" y="6"/>
                    <a:pt x="9" y="6"/>
                  </a:cubicBezTo>
                  <a:cubicBezTo>
                    <a:pt x="9" y="7"/>
                    <a:pt x="8" y="8"/>
                    <a:pt x="8" y="8"/>
                  </a:cubicBezTo>
                  <a:cubicBezTo>
                    <a:pt x="4" y="10"/>
                    <a:pt x="4" y="10"/>
                    <a:pt x="4" y="10"/>
                  </a:cubicBezTo>
                  <a:cubicBezTo>
                    <a:pt x="4" y="10"/>
                    <a:pt x="3" y="11"/>
                    <a:pt x="3" y="12"/>
                  </a:cubicBezTo>
                  <a:cubicBezTo>
                    <a:pt x="3" y="175"/>
                    <a:pt x="3" y="175"/>
                    <a:pt x="3" y="175"/>
                  </a:cubicBezTo>
                  <a:cubicBezTo>
                    <a:pt x="4" y="178"/>
                    <a:pt x="8" y="178"/>
                    <a:pt x="13" y="178"/>
                  </a:cubicBezTo>
                  <a:cubicBezTo>
                    <a:pt x="17" y="178"/>
                    <a:pt x="22" y="178"/>
                    <a:pt x="23" y="175"/>
                  </a:cubicBezTo>
                  <a:cubicBezTo>
                    <a:pt x="23" y="175"/>
                    <a:pt x="22" y="20"/>
                    <a:pt x="23" y="7"/>
                  </a:cubicBezTo>
                  <a:cubicBezTo>
                    <a:pt x="23" y="6"/>
                    <a:pt x="23" y="6"/>
                    <a:pt x="23" y="6"/>
                  </a:cubicBezTo>
                  <a:cubicBezTo>
                    <a:pt x="23" y="6"/>
                    <a:pt x="24" y="6"/>
                    <a:pt x="24" y="6"/>
                  </a:cubicBezTo>
                  <a:cubicBezTo>
                    <a:pt x="25" y="6"/>
                    <a:pt x="25" y="5"/>
                    <a:pt x="25" y="4"/>
                  </a:cubicBezTo>
                  <a:cubicBezTo>
                    <a:pt x="25" y="2"/>
                    <a:pt x="25" y="2"/>
                    <a:pt x="25" y="2"/>
                  </a:cubicBezTo>
                  <a:cubicBezTo>
                    <a:pt x="25" y="1"/>
                    <a:pt x="25" y="0"/>
                    <a:pt x="24" y="0"/>
                  </a:cubicBezTo>
                  <a:close/>
                </a:path>
              </a:pathLst>
            </a:custGeom>
            <a:solidFill>
              <a:srgbClr val="FFFFFF"/>
            </a:solidFill>
            <a:ln w="9525">
              <a:noFill/>
              <a:round/>
              <a:headEnd/>
              <a:tailEnd/>
            </a:ln>
          </p:spPr>
          <p:txBody>
            <a:bodyPr/>
            <a:lstStyle/>
            <a:p>
              <a:pPr>
                <a:lnSpc>
                  <a:spcPct val="90000"/>
                </a:lnSpc>
              </a:pPr>
              <a:endParaRPr lang="en-US" sz="2800"/>
            </a:p>
          </p:txBody>
        </p:sp>
        <p:sp>
          <p:nvSpPr>
            <p:cNvPr id="50" name="Freeform 56"/>
            <p:cNvSpPr>
              <a:spLocks/>
            </p:cNvSpPr>
            <p:nvPr userDrawn="1"/>
          </p:nvSpPr>
          <p:spPr bwMode="white">
            <a:xfrm>
              <a:off x="1746" y="576"/>
              <a:ext cx="38" cy="231"/>
            </a:xfrm>
            <a:custGeom>
              <a:avLst/>
              <a:gdLst/>
              <a:ahLst/>
              <a:cxnLst>
                <a:cxn ang="0">
                  <a:pos x="25" y="0"/>
                </a:cxn>
                <a:cxn ang="0">
                  <a:pos x="2" y="0"/>
                </a:cxn>
                <a:cxn ang="0">
                  <a:pos x="0" y="2"/>
                </a:cxn>
                <a:cxn ang="0">
                  <a:pos x="0" y="4"/>
                </a:cxn>
                <a:cxn ang="0">
                  <a:pos x="2" y="6"/>
                </a:cxn>
                <a:cxn ang="0">
                  <a:pos x="9" y="6"/>
                </a:cxn>
                <a:cxn ang="0">
                  <a:pos x="10" y="6"/>
                </a:cxn>
                <a:cxn ang="0">
                  <a:pos x="9" y="8"/>
                </a:cxn>
                <a:cxn ang="0">
                  <a:pos x="5" y="10"/>
                </a:cxn>
                <a:cxn ang="0">
                  <a:pos x="4" y="13"/>
                </a:cxn>
                <a:cxn ang="0">
                  <a:pos x="4" y="159"/>
                </a:cxn>
                <a:cxn ang="0">
                  <a:pos x="14" y="162"/>
                </a:cxn>
                <a:cxn ang="0">
                  <a:pos x="23" y="159"/>
                </a:cxn>
                <a:cxn ang="0">
                  <a:pos x="23" y="7"/>
                </a:cxn>
                <a:cxn ang="0">
                  <a:pos x="24" y="6"/>
                </a:cxn>
                <a:cxn ang="0">
                  <a:pos x="25" y="6"/>
                </a:cxn>
                <a:cxn ang="0">
                  <a:pos x="26" y="5"/>
                </a:cxn>
                <a:cxn ang="0">
                  <a:pos x="26" y="2"/>
                </a:cxn>
                <a:cxn ang="0">
                  <a:pos x="25" y="0"/>
                </a:cxn>
              </a:cxnLst>
              <a:rect l="0" t="0" r="r" b="b"/>
              <a:pathLst>
                <a:path w="26" h="162">
                  <a:moveTo>
                    <a:pt x="25" y="0"/>
                  </a:moveTo>
                  <a:cubicBezTo>
                    <a:pt x="2" y="0"/>
                    <a:pt x="2" y="0"/>
                    <a:pt x="2" y="0"/>
                  </a:cubicBezTo>
                  <a:cubicBezTo>
                    <a:pt x="1" y="0"/>
                    <a:pt x="0" y="1"/>
                    <a:pt x="0" y="2"/>
                  </a:cubicBezTo>
                  <a:cubicBezTo>
                    <a:pt x="0" y="4"/>
                    <a:pt x="0" y="4"/>
                    <a:pt x="0" y="4"/>
                  </a:cubicBezTo>
                  <a:cubicBezTo>
                    <a:pt x="0" y="6"/>
                    <a:pt x="1" y="6"/>
                    <a:pt x="2" y="6"/>
                  </a:cubicBezTo>
                  <a:cubicBezTo>
                    <a:pt x="9" y="6"/>
                    <a:pt x="9" y="6"/>
                    <a:pt x="9" y="6"/>
                  </a:cubicBezTo>
                  <a:cubicBezTo>
                    <a:pt x="10" y="6"/>
                    <a:pt x="10" y="6"/>
                    <a:pt x="10" y="6"/>
                  </a:cubicBezTo>
                  <a:cubicBezTo>
                    <a:pt x="10" y="7"/>
                    <a:pt x="9" y="8"/>
                    <a:pt x="9" y="8"/>
                  </a:cubicBezTo>
                  <a:cubicBezTo>
                    <a:pt x="5" y="10"/>
                    <a:pt x="5" y="10"/>
                    <a:pt x="5" y="10"/>
                  </a:cubicBezTo>
                  <a:cubicBezTo>
                    <a:pt x="5" y="11"/>
                    <a:pt x="4" y="11"/>
                    <a:pt x="4" y="13"/>
                  </a:cubicBezTo>
                  <a:cubicBezTo>
                    <a:pt x="4" y="159"/>
                    <a:pt x="4" y="159"/>
                    <a:pt x="4" y="159"/>
                  </a:cubicBezTo>
                  <a:cubicBezTo>
                    <a:pt x="4" y="162"/>
                    <a:pt x="9" y="162"/>
                    <a:pt x="14" y="162"/>
                  </a:cubicBezTo>
                  <a:cubicBezTo>
                    <a:pt x="18" y="162"/>
                    <a:pt x="23" y="162"/>
                    <a:pt x="23" y="159"/>
                  </a:cubicBezTo>
                  <a:cubicBezTo>
                    <a:pt x="23" y="159"/>
                    <a:pt x="23" y="20"/>
                    <a:pt x="23" y="7"/>
                  </a:cubicBezTo>
                  <a:cubicBezTo>
                    <a:pt x="23" y="6"/>
                    <a:pt x="24" y="6"/>
                    <a:pt x="24" y="6"/>
                  </a:cubicBezTo>
                  <a:cubicBezTo>
                    <a:pt x="24" y="6"/>
                    <a:pt x="25" y="6"/>
                    <a:pt x="25" y="6"/>
                  </a:cubicBezTo>
                  <a:cubicBezTo>
                    <a:pt x="26" y="6"/>
                    <a:pt x="26" y="6"/>
                    <a:pt x="26" y="5"/>
                  </a:cubicBezTo>
                  <a:cubicBezTo>
                    <a:pt x="26" y="2"/>
                    <a:pt x="26" y="2"/>
                    <a:pt x="26" y="2"/>
                  </a:cubicBezTo>
                  <a:cubicBezTo>
                    <a:pt x="26" y="1"/>
                    <a:pt x="26" y="0"/>
                    <a:pt x="25" y="0"/>
                  </a:cubicBezTo>
                  <a:close/>
                </a:path>
              </a:pathLst>
            </a:custGeom>
            <a:solidFill>
              <a:srgbClr val="FFFFFF"/>
            </a:solidFill>
            <a:ln w="9525">
              <a:noFill/>
              <a:round/>
              <a:headEnd/>
              <a:tailEnd/>
            </a:ln>
          </p:spPr>
          <p:txBody>
            <a:bodyPr/>
            <a:lstStyle/>
            <a:p>
              <a:pPr>
                <a:lnSpc>
                  <a:spcPct val="90000"/>
                </a:lnSpc>
              </a:pPr>
              <a:endParaRPr lang="en-US" sz="2800"/>
            </a:p>
          </p:txBody>
        </p:sp>
        <p:sp>
          <p:nvSpPr>
            <p:cNvPr id="51" name="Freeform 57"/>
            <p:cNvSpPr>
              <a:spLocks/>
            </p:cNvSpPr>
            <p:nvPr userDrawn="1"/>
          </p:nvSpPr>
          <p:spPr bwMode="white">
            <a:xfrm>
              <a:off x="2347" y="461"/>
              <a:ext cx="318" cy="266"/>
            </a:xfrm>
            <a:custGeom>
              <a:avLst/>
              <a:gdLst/>
              <a:ahLst/>
              <a:cxnLst>
                <a:cxn ang="0">
                  <a:pos x="222" y="0"/>
                </a:cxn>
                <a:cxn ang="0">
                  <a:pos x="222" y="5"/>
                </a:cxn>
                <a:cxn ang="0">
                  <a:pos x="196" y="32"/>
                </a:cxn>
                <a:cxn ang="0">
                  <a:pos x="196" y="111"/>
                </a:cxn>
                <a:cxn ang="0">
                  <a:pos x="109" y="186"/>
                </a:cxn>
                <a:cxn ang="0">
                  <a:pos x="25" y="113"/>
                </a:cxn>
                <a:cxn ang="0">
                  <a:pos x="25" y="27"/>
                </a:cxn>
                <a:cxn ang="0">
                  <a:pos x="0" y="5"/>
                </a:cxn>
                <a:cxn ang="0">
                  <a:pos x="0" y="0"/>
                </a:cxn>
                <a:cxn ang="0">
                  <a:pos x="75" y="0"/>
                </a:cxn>
                <a:cxn ang="0">
                  <a:pos x="75" y="5"/>
                </a:cxn>
                <a:cxn ang="0">
                  <a:pos x="72" y="5"/>
                </a:cxn>
                <a:cxn ang="0">
                  <a:pos x="49" y="27"/>
                </a:cxn>
                <a:cxn ang="0">
                  <a:pos x="49" y="108"/>
                </a:cxn>
                <a:cxn ang="0">
                  <a:pos x="116" y="171"/>
                </a:cxn>
                <a:cxn ang="0">
                  <a:pos x="182" y="108"/>
                </a:cxn>
                <a:cxn ang="0">
                  <a:pos x="182" y="40"/>
                </a:cxn>
                <a:cxn ang="0">
                  <a:pos x="154" y="5"/>
                </a:cxn>
                <a:cxn ang="0">
                  <a:pos x="154" y="0"/>
                </a:cxn>
                <a:cxn ang="0">
                  <a:pos x="222" y="0"/>
                </a:cxn>
              </a:cxnLst>
              <a:rect l="0" t="0" r="r" b="b"/>
              <a:pathLst>
                <a:path w="222" h="186">
                  <a:moveTo>
                    <a:pt x="222" y="0"/>
                  </a:moveTo>
                  <a:cubicBezTo>
                    <a:pt x="222" y="5"/>
                    <a:pt x="222" y="5"/>
                    <a:pt x="222" y="5"/>
                  </a:cubicBezTo>
                  <a:cubicBezTo>
                    <a:pt x="203" y="6"/>
                    <a:pt x="196" y="14"/>
                    <a:pt x="196" y="32"/>
                  </a:cubicBezTo>
                  <a:cubicBezTo>
                    <a:pt x="196" y="111"/>
                    <a:pt x="196" y="111"/>
                    <a:pt x="196" y="111"/>
                  </a:cubicBezTo>
                  <a:cubicBezTo>
                    <a:pt x="196" y="147"/>
                    <a:pt x="173" y="186"/>
                    <a:pt x="109" y="186"/>
                  </a:cubicBezTo>
                  <a:cubicBezTo>
                    <a:pt x="54" y="186"/>
                    <a:pt x="25" y="154"/>
                    <a:pt x="25" y="113"/>
                  </a:cubicBezTo>
                  <a:cubicBezTo>
                    <a:pt x="25" y="27"/>
                    <a:pt x="25" y="27"/>
                    <a:pt x="25" y="27"/>
                  </a:cubicBezTo>
                  <a:cubicBezTo>
                    <a:pt x="25" y="9"/>
                    <a:pt x="20" y="6"/>
                    <a:pt x="0" y="5"/>
                  </a:cubicBezTo>
                  <a:cubicBezTo>
                    <a:pt x="0" y="0"/>
                    <a:pt x="0" y="0"/>
                    <a:pt x="0" y="0"/>
                  </a:cubicBezTo>
                  <a:cubicBezTo>
                    <a:pt x="75" y="0"/>
                    <a:pt x="75" y="0"/>
                    <a:pt x="75" y="0"/>
                  </a:cubicBezTo>
                  <a:cubicBezTo>
                    <a:pt x="75" y="5"/>
                    <a:pt x="75" y="5"/>
                    <a:pt x="75" y="5"/>
                  </a:cubicBezTo>
                  <a:cubicBezTo>
                    <a:pt x="72" y="5"/>
                    <a:pt x="72" y="5"/>
                    <a:pt x="72" y="5"/>
                  </a:cubicBezTo>
                  <a:cubicBezTo>
                    <a:pt x="56" y="5"/>
                    <a:pt x="49" y="10"/>
                    <a:pt x="49" y="27"/>
                  </a:cubicBezTo>
                  <a:cubicBezTo>
                    <a:pt x="49" y="108"/>
                    <a:pt x="49" y="108"/>
                    <a:pt x="49" y="108"/>
                  </a:cubicBezTo>
                  <a:cubicBezTo>
                    <a:pt x="49" y="147"/>
                    <a:pt x="72" y="171"/>
                    <a:pt x="116" y="171"/>
                  </a:cubicBezTo>
                  <a:cubicBezTo>
                    <a:pt x="149" y="171"/>
                    <a:pt x="182" y="157"/>
                    <a:pt x="182" y="108"/>
                  </a:cubicBezTo>
                  <a:cubicBezTo>
                    <a:pt x="182" y="40"/>
                    <a:pt x="182" y="40"/>
                    <a:pt x="182" y="40"/>
                  </a:cubicBezTo>
                  <a:cubicBezTo>
                    <a:pt x="182" y="12"/>
                    <a:pt x="178" y="7"/>
                    <a:pt x="154" y="5"/>
                  </a:cubicBezTo>
                  <a:cubicBezTo>
                    <a:pt x="154" y="0"/>
                    <a:pt x="154" y="0"/>
                    <a:pt x="154" y="0"/>
                  </a:cubicBezTo>
                  <a:lnTo>
                    <a:pt x="222" y="0"/>
                  </a:lnTo>
                  <a:close/>
                </a:path>
              </a:pathLst>
            </a:custGeom>
            <a:solidFill>
              <a:srgbClr val="FFFFFF"/>
            </a:solidFill>
            <a:ln w="9525">
              <a:noFill/>
              <a:round/>
              <a:headEnd/>
              <a:tailEnd/>
            </a:ln>
          </p:spPr>
          <p:txBody>
            <a:bodyPr/>
            <a:lstStyle/>
            <a:p>
              <a:pPr>
                <a:lnSpc>
                  <a:spcPct val="90000"/>
                </a:lnSpc>
              </a:pPr>
              <a:endParaRPr lang="en-US" sz="2800"/>
            </a:p>
          </p:txBody>
        </p:sp>
        <p:sp>
          <p:nvSpPr>
            <p:cNvPr id="52" name="Freeform 58"/>
            <p:cNvSpPr>
              <a:spLocks/>
            </p:cNvSpPr>
            <p:nvPr userDrawn="1"/>
          </p:nvSpPr>
          <p:spPr bwMode="white">
            <a:xfrm>
              <a:off x="2658" y="461"/>
              <a:ext cx="320" cy="263"/>
            </a:xfrm>
            <a:custGeom>
              <a:avLst/>
              <a:gdLst/>
              <a:ahLst/>
              <a:cxnLst>
                <a:cxn ang="0">
                  <a:pos x="190" y="184"/>
                </a:cxn>
                <a:cxn ang="0">
                  <a:pos x="38" y="25"/>
                </a:cxn>
                <a:cxn ang="0">
                  <a:pos x="38" y="151"/>
                </a:cxn>
                <a:cxn ang="0">
                  <a:pos x="68" y="176"/>
                </a:cxn>
                <a:cxn ang="0">
                  <a:pos x="68" y="182"/>
                </a:cxn>
                <a:cxn ang="0">
                  <a:pos x="0" y="182"/>
                </a:cxn>
                <a:cxn ang="0">
                  <a:pos x="0" y="176"/>
                </a:cxn>
                <a:cxn ang="0">
                  <a:pos x="1" y="176"/>
                </a:cxn>
                <a:cxn ang="0">
                  <a:pos x="25" y="156"/>
                </a:cxn>
                <a:cxn ang="0">
                  <a:pos x="25" y="13"/>
                </a:cxn>
                <a:cxn ang="0">
                  <a:pos x="1" y="5"/>
                </a:cxn>
                <a:cxn ang="0">
                  <a:pos x="1" y="0"/>
                </a:cxn>
                <a:cxn ang="0">
                  <a:pos x="47" y="0"/>
                </a:cxn>
                <a:cxn ang="0">
                  <a:pos x="184" y="143"/>
                </a:cxn>
                <a:cxn ang="0">
                  <a:pos x="184" y="27"/>
                </a:cxn>
                <a:cxn ang="0">
                  <a:pos x="155" y="5"/>
                </a:cxn>
                <a:cxn ang="0">
                  <a:pos x="155" y="0"/>
                </a:cxn>
                <a:cxn ang="0">
                  <a:pos x="224" y="0"/>
                </a:cxn>
                <a:cxn ang="0">
                  <a:pos x="224" y="5"/>
                </a:cxn>
                <a:cxn ang="0">
                  <a:pos x="197" y="21"/>
                </a:cxn>
                <a:cxn ang="0">
                  <a:pos x="197" y="184"/>
                </a:cxn>
                <a:cxn ang="0">
                  <a:pos x="190" y="184"/>
                </a:cxn>
              </a:cxnLst>
              <a:rect l="0" t="0" r="r" b="b"/>
              <a:pathLst>
                <a:path w="224" h="184">
                  <a:moveTo>
                    <a:pt x="190" y="184"/>
                  </a:moveTo>
                  <a:cubicBezTo>
                    <a:pt x="38" y="25"/>
                    <a:pt x="38" y="25"/>
                    <a:pt x="38" y="25"/>
                  </a:cubicBezTo>
                  <a:cubicBezTo>
                    <a:pt x="38" y="151"/>
                    <a:pt x="38" y="151"/>
                    <a:pt x="38" y="151"/>
                  </a:cubicBezTo>
                  <a:cubicBezTo>
                    <a:pt x="38" y="172"/>
                    <a:pt x="43" y="176"/>
                    <a:pt x="68" y="176"/>
                  </a:cubicBezTo>
                  <a:cubicBezTo>
                    <a:pt x="68" y="182"/>
                    <a:pt x="68" y="182"/>
                    <a:pt x="68" y="182"/>
                  </a:cubicBezTo>
                  <a:cubicBezTo>
                    <a:pt x="0" y="182"/>
                    <a:pt x="0" y="182"/>
                    <a:pt x="0" y="182"/>
                  </a:cubicBezTo>
                  <a:cubicBezTo>
                    <a:pt x="0" y="176"/>
                    <a:pt x="0" y="176"/>
                    <a:pt x="0" y="176"/>
                  </a:cubicBezTo>
                  <a:cubicBezTo>
                    <a:pt x="1" y="176"/>
                    <a:pt x="1" y="176"/>
                    <a:pt x="1" y="176"/>
                  </a:cubicBezTo>
                  <a:cubicBezTo>
                    <a:pt x="19" y="176"/>
                    <a:pt x="25" y="170"/>
                    <a:pt x="25" y="156"/>
                  </a:cubicBezTo>
                  <a:cubicBezTo>
                    <a:pt x="25" y="13"/>
                    <a:pt x="25" y="13"/>
                    <a:pt x="25" y="13"/>
                  </a:cubicBezTo>
                  <a:cubicBezTo>
                    <a:pt x="19" y="8"/>
                    <a:pt x="11" y="6"/>
                    <a:pt x="1" y="5"/>
                  </a:cubicBezTo>
                  <a:cubicBezTo>
                    <a:pt x="1" y="0"/>
                    <a:pt x="1" y="0"/>
                    <a:pt x="1" y="0"/>
                  </a:cubicBezTo>
                  <a:cubicBezTo>
                    <a:pt x="47" y="0"/>
                    <a:pt x="47" y="0"/>
                    <a:pt x="47" y="0"/>
                  </a:cubicBezTo>
                  <a:cubicBezTo>
                    <a:pt x="184" y="143"/>
                    <a:pt x="184" y="143"/>
                    <a:pt x="184" y="143"/>
                  </a:cubicBezTo>
                  <a:cubicBezTo>
                    <a:pt x="184" y="27"/>
                    <a:pt x="184" y="27"/>
                    <a:pt x="184" y="27"/>
                  </a:cubicBezTo>
                  <a:cubicBezTo>
                    <a:pt x="184" y="9"/>
                    <a:pt x="179" y="6"/>
                    <a:pt x="155" y="5"/>
                  </a:cubicBezTo>
                  <a:cubicBezTo>
                    <a:pt x="155" y="0"/>
                    <a:pt x="155" y="0"/>
                    <a:pt x="155" y="0"/>
                  </a:cubicBezTo>
                  <a:cubicBezTo>
                    <a:pt x="224" y="0"/>
                    <a:pt x="224" y="0"/>
                    <a:pt x="224" y="0"/>
                  </a:cubicBezTo>
                  <a:cubicBezTo>
                    <a:pt x="224" y="5"/>
                    <a:pt x="224" y="5"/>
                    <a:pt x="224" y="5"/>
                  </a:cubicBezTo>
                  <a:cubicBezTo>
                    <a:pt x="202" y="5"/>
                    <a:pt x="197" y="9"/>
                    <a:pt x="197" y="21"/>
                  </a:cubicBezTo>
                  <a:cubicBezTo>
                    <a:pt x="197" y="184"/>
                    <a:pt x="197" y="184"/>
                    <a:pt x="197" y="184"/>
                  </a:cubicBezTo>
                  <a:lnTo>
                    <a:pt x="190" y="184"/>
                  </a:lnTo>
                  <a:close/>
                </a:path>
              </a:pathLst>
            </a:custGeom>
            <a:solidFill>
              <a:srgbClr val="FFFFFF"/>
            </a:solidFill>
            <a:ln w="9525">
              <a:noFill/>
              <a:round/>
              <a:headEnd/>
              <a:tailEnd/>
            </a:ln>
          </p:spPr>
          <p:txBody>
            <a:bodyPr/>
            <a:lstStyle/>
            <a:p>
              <a:pPr>
                <a:lnSpc>
                  <a:spcPct val="90000"/>
                </a:lnSpc>
              </a:pPr>
              <a:endParaRPr lang="en-US" sz="2800"/>
            </a:p>
          </p:txBody>
        </p:sp>
        <p:sp>
          <p:nvSpPr>
            <p:cNvPr id="53" name="Freeform 59"/>
            <p:cNvSpPr>
              <a:spLocks/>
            </p:cNvSpPr>
            <p:nvPr userDrawn="1"/>
          </p:nvSpPr>
          <p:spPr bwMode="white">
            <a:xfrm>
              <a:off x="2980" y="455"/>
              <a:ext cx="266" cy="272"/>
            </a:xfrm>
            <a:custGeom>
              <a:avLst/>
              <a:gdLst/>
              <a:ahLst/>
              <a:cxnLst>
                <a:cxn ang="0">
                  <a:pos x="173" y="52"/>
                </a:cxn>
                <a:cxn ang="0">
                  <a:pos x="106" y="7"/>
                </a:cxn>
                <a:cxn ang="0">
                  <a:pos x="27" y="91"/>
                </a:cxn>
                <a:cxn ang="0">
                  <a:pos x="110" y="183"/>
                </a:cxn>
                <a:cxn ang="0">
                  <a:pos x="181" y="140"/>
                </a:cxn>
                <a:cxn ang="0">
                  <a:pos x="186" y="140"/>
                </a:cxn>
                <a:cxn ang="0">
                  <a:pos x="168" y="182"/>
                </a:cxn>
                <a:cxn ang="0">
                  <a:pos x="102" y="190"/>
                </a:cxn>
                <a:cxn ang="0">
                  <a:pos x="0" y="97"/>
                </a:cxn>
                <a:cxn ang="0">
                  <a:pos x="105" y="0"/>
                </a:cxn>
                <a:cxn ang="0">
                  <a:pos x="166" y="11"/>
                </a:cxn>
                <a:cxn ang="0">
                  <a:pos x="172" y="9"/>
                </a:cxn>
                <a:cxn ang="0">
                  <a:pos x="176" y="9"/>
                </a:cxn>
                <a:cxn ang="0">
                  <a:pos x="179" y="52"/>
                </a:cxn>
                <a:cxn ang="0">
                  <a:pos x="173" y="52"/>
                </a:cxn>
              </a:cxnLst>
              <a:rect l="0" t="0" r="r" b="b"/>
              <a:pathLst>
                <a:path w="186" h="190">
                  <a:moveTo>
                    <a:pt x="173" y="52"/>
                  </a:moveTo>
                  <a:cubicBezTo>
                    <a:pt x="163" y="25"/>
                    <a:pt x="138" y="7"/>
                    <a:pt x="106" y="7"/>
                  </a:cubicBezTo>
                  <a:cubicBezTo>
                    <a:pt x="58" y="7"/>
                    <a:pt x="27" y="42"/>
                    <a:pt x="27" y="91"/>
                  </a:cubicBezTo>
                  <a:cubicBezTo>
                    <a:pt x="27" y="144"/>
                    <a:pt x="65" y="183"/>
                    <a:pt x="110" y="183"/>
                  </a:cubicBezTo>
                  <a:cubicBezTo>
                    <a:pt x="133" y="183"/>
                    <a:pt x="161" y="175"/>
                    <a:pt x="181" y="140"/>
                  </a:cubicBezTo>
                  <a:cubicBezTo>
                    <a:pt x="186" y="140"/>
                    <a:pt x="186" y="140"/>
                    <a:pt x="186" y="140"/>
                  </a:cubicBezTo>
                  <a:cubicBezTo>
                    <a:pt x="183" y="153"/>
                    <a:pt x="175" y="171"/>
                    <a:pt x="168" y="182"/>
                  </a:cubicBezTo>
                  <a:cubicBezTo>
                    <a:pt x="149" y="180"/>
                    <a:pt x="136" y="190"/>
                    <a:pt x="102" y="190"/>
                  </a:cubicBezTo>
                  <a:cubicBezTo>
                    <a:pt x="43" y="190"/>
                    <a:pt x="0" y="151"/>
                    <a:pt x="0" y="97"/>
                  </a:cubicBezTo>
                  <a:cubicBezTo>
                    <a:pt x="0" y="40"/>
                    <a:pt x="44" y="0"/>
                    <a:pt x="105" y="0"/>
                  </a:cubicBezTo>
                  <a:cubicBezTo>
                    <a:pt x="142" y="0"/>
                    <a:pt x="157" y="11"/>
                    <a:pt x="166" y="11"/>
                  </a:cubicBezTo>
                  <a:cubicBezTo>
                    <a:pt x="170" y="11"/>
                    <a:pt x="171" y="10"/>
                    <a:pt x="172" y="9"/>
                  </a:cubicBezTo>
                  <a:cubicBezTo>
                    <a:pt x="176" y="9"/>
                    <a:pt x="176" y="9"/>
                    <a:pt x="176" y="9"/>
                  </a:cubicBezTo>
                  <a:cubicBezTo>
                    <a:pt x="179" y="52"/>
                    <a:pt x="179" y="52"/>
                    <a:pt x="179" y="52"/>
                  </a:cubicBezTo>
                  <a:lnTo>
                    <a:pt x="173" y="52"/>
                  </a:lnTo>
                  <a:close/>
                </a:path>
              </a:pathLst>
            </a:custGeom>
            <a:solidFill>
              <a:srgbClr val="FFFFFF"/>
            </a:solidFill>
            <a:ln w="9525">
              <a:noFill/>
              <a:round/>
              <a:headEnd/>
              <a:tailEnd/>
            </a:ln>
          </p:spPr>
          <p:txBody>
            <a:bodyPr/>
            <a:lstStyle/>
            <a:p>
              <a:pPr>
                <a:lnSpc>
                  <a:spcPct val="90000"/>
                </a:lnSpc>
              </a:pPr>
              <a:endParaRPr lang="en-US" sz="2800"/>
            </a:p>
          </p:txBody>
        </p:sp>
      </p:grpSp>
      <p:sp>
        <p:nvSpPr>
          <p:cNvPr id="32770" name="Rectangle 2"/>
          <p:cNvSpPr>
            <a:spLocks noGrp="1" noChangeArrowheads="1"/>
          </p:cNvSpPr>
          <p:nvPr>
            <p:ph type="ctrTitle"/>
          </p:nvPr>
        </p:nvSpPr>
        <p:spPr bwMode="auto">
          <a:xfrm>
            <a:off x="0" y="3178175"/>
            <a:ext cx="9144000" cy="1470025"/>
          </a:xfrm>
          <a:effectLst/>
        </p:spPr>
        <p:txBody>
          <a:bodyPr/>
          <a:lstStyle>
            <a:lvl1pPr algn="ctr">
              <a:defRPr sz="4800">
                <a:solidFill>
                  <a:srgbClr val="336699"/>
                </a:solidFill>
              </a:defRPr>
            </a:lvl1pPr>
          </a:lstStyle>
          <a:p>
            <a:r>
              <a:rPr lang="en-US"/>
              <a:t>Click to edit Master title style</a:t>
            </a:r>
          </a:p>
        </p:txBody>
      </p:sp>
      <p:sp>
        <p:nvSpPr>
          <p:cNvPr id="32771" name="Rectangle 3"/>
          <p:cNvSpPr>
            <a:spLocks noGrp="1" noChangeArrowheads="1"/>
          </p:cNvSpPr>
          <p:nvPr>
            <p:ph type="subTitle" idx="1"/>
          </p:nvPr>
        </p:nvSpPr>
        <p:spPr bwMode="gray">
          <a:xfrm>
            <a:off x="0" y="4957763"/>
            <a:ext cx="9144000" cy="1814512"/>
          </a:xfrm>
        </p:spPr>
        <p:txBody>
          <a:bodyPr/>
          <a:lstStyle>
            <a:lvl1pPr marL="0" indent="0" algn="ctr">
              <a:lnSpc>
                <a:spcPct val="85000"/>
              </a:lnSpc>
              <a:spcBef>
                <a:spcPct val="0"/>
              </a:spcBef>
              <a:spcAft>
                <a:spcPct val="0"/>
              </a:spcAft>
              <a:buFont typeface="Wingdings" pitchFamily="2" charset="2"/>
              <a:buNone/>
              <a:defRPr sz="2800">
                <a:solidFill>
                  <a:srgbClr val="5F5F5F"/>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5125" y="47625"/>
            <a:ext cx="2085975" cy="6078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7625"/>
            <a:ext cx="6105525" cy="6078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66838"/>
            <a:ext cx="2057400" cy="4759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66838"/>
            <a:ext cx="6019800" cy="4759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EFE7"/>
        </a:solidFill>
        <a:effectLst/>
      </p:bgPr>
    </p:bg>
    <p:spTree>
      <p:nvGrpSpPr>
        <p:cNvPr id="1" name=""/>
        <p:cNvGrpSpPr/>
        <p:nvPr/>
      </p:nvGrpSpPr>
      <p:grpSpPr>
        <a:xfrm>
          <a:off x="0" y="0"/>
          <a:ext cx="0" cy="0"/>
          <a:chOff x="0" y="0"/>
          <a:chExt cx="0" cy="0"/>
        </a:xfrm>
      </p:grpSpPr>
      <p:sp>
        <p:nvSpPr>
          <p:cNvPr id="1088" name="Line 64"/>
          <p:cNvSpPr>
            <a:spLocks noChangeShapeType="1"/>
          </p:cNvSpPr>
          <p:nvPr/>
        </p:nvSpPr>
        <p:spPr bwMode="gray">
          <a:xfrm>
            <a:off x="0" y="6483350"/>
            <a:ext cx="9144000" cy="0"/>
          </a:xfrm>
          <a:prstGeom prst="line">
            <a:avLst/>
          </a:prstGeom>
          <a:noFill/>
          <a:ln w="12700">
            <a:solidFill>
              <a:srgbClr val="969696"/>
            </a:solidFill>
            <a:round/>
            <a:headEnd/>
            <a:tailEnd/>
          </a:ln>
          <a:effectLst/>
        </p:spPr>
        <p:txBody>
          <a:bodyPr/>
          <a:lstStyle/>
          <a:p>
            <a:pPr>
              <a:lnSpc>
                <a:spcPct val="90000"/>
              </a:lnSpc>
              <a:defRPr/>
            </a:pPr>
            <a:endParaRPr lang="en-US" sz="2800"/>
          </a:p>
        </p:txBody>
      </p:sp>
      <p:pic>
        <p:nvPicPr>
          <p:cNvPr id="1027" name="Picture 63" descr="its_bkgd_bw"/>
          <p:cNvPicPr>
            <a:picLocks noChangeAspect="1" noChangeArrowheads="1"/>
          </p:cNvPicPr>
          <p:nvPr/>
        </p:nvPicPr>
        <p:blipFill>
          <a:blip r:embed="rId13" cstate="print"/>
          <a:srcRect/>
          <a:stretch>
            <a:fillRect/>
          </a:stretch>
        </p:blipFill>
        <p:spPr bwMode="auto">
          <a:xfrm>
            <a:off x="0" y="0"/>
            <a:ext cx="9144000" cy="1606550"/>
          </a:xfrm>
          <a:prstGeom prst="rect">
            <a:avLst/>
          </a:prstGeom>
          <a:noFill/>
          <a:ln w="9525">
            <a:noFill/>
            <a:miter lim="800000"/>
            <a:headEnd/>
            <a:tailEnd/>
          </a:ln>
        </p:spPr>
      </p:pic>
      <p:pic>
        <p:nvPicPr>
          <p:cNvPr id="1028" name="Picture 8" descr="its_bkgd_khaki"/>
          <p:cNvPicPr>
            <a:picLocks noChangeAspect="1" noChangeArrowheads="1"/>
          </p:cNvPicPr>
          <p:nvPr/>
        </p:nvPicPr>
        <p:blipFill>
          <a:blip r:embed="rId14" cstate="print"/>
          <a:srcRect/>
          <a:stretch>
            <a:fillRect/>
          </a:stretch>
        </p:blipFill>
        <p:spPr bwMode="hidden">
          <a:xfrm>
            <a:off x="0" y="0"/>
            <a:ext cx="9144000" cy="6858000"/>
          </a:xfrm>
          <a:prstGeom prst="rect">
            <a:avLst/>
          </a:prstGeom>
          <a:noFill/>
          <a:ln w="9525">
            <a:noFill/>
            <a:miter lim="800000"/>
            <a:headEnd/>
            <a:tailEnd/>
          </a:ln>
        </p:spPr>
      </p:pic>
      <p:sp>
        <p:nvSpPr>
          <p:cNvPr id="1026" name="Rectangle 2"/>
          <p:cNvSpPr>
            <a:spLocks noGrp="1" noChangeArrowheads="1"/>
          </p:cNvSpPr>
          <p:nvPr>
            <p:ph type="title"/>
          </p:nvPr>
        </p:nvSpPr>
        <p:spPr bwMode="white">
          <a:xfrm>
            <a:off x="2249488" y="47625"/>
            <a:ext cx="6551612" cy="1143000"/>
          </a:xfrm>
          <a:prstGeom prst="rect">
            <a:avLst/>
          </a:prstGeom>
          <a:noFill/>
          <a:ln w="9525">
            <a:noFill/>
            <a:miter lim="800000"/>
            <a:headEnd/>
            <a:tailEnd/>
          </a:ln>
          <a:effectLst>
            <a:outerShdw dist="35921" dir="2700000" algn="ctr" rotWithShape="0">
              <a:srgbClr val="336699"/>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Text Box 10"/>
          <p:cNvSpPr txBox="1">
            <a:spLocks noChangeArrowheads="1"/>
          </p:cNvSpPr>
          <p:nvPr/>
        </p:nvSpPr>
        <p:spPr bwMode="auto">
          <a:xfrm>
            <a:off x="36513" y="6564313"/>
            <a:ext cx="969962" cy="228600"/>
          </a:xfrm>
          <a:prstGeom prst="rect">
            <a:avLst/>
          </a:prstGeom>
          <a:noFill/>
          <a:ln w="9525">
            <a:noFill/>
            <a:miter lim="800000"/>
            <a:headEnd/>
            <a:tailEnd/>
          </a:ln>
          <a:effectLst/>
        </p:spPr>
        <p:txBody>
          <a:bodyPr wrap="none"/>
          <a:lstStyle/>
          <a:p>
            <a:pPr>
              <a:lnSpc>
                <a:spcPct val="100000"/>
              </a:lnSpc>
              <a:spcBef>
                <a:spcPct val="0"/>
              </a:spcBef>
              <a:spcAft>
                <a:spcPct val="0"/>
              </a:spcAft>
              <a:buClrTx/>
              <a:buSzTx/>
              <a:buFontTx/>
              <a:buNone/>
              <a:defRPr/>
            </a:pPr>
            <a:r>
              <a:rPr lang="en-US" sz="1000" b="1">
                <a:solidFill>
                  <a:srgbClr val="666666"/>
                </a:solidFill>
                <a:latin typeface="Verdana" pitchFamily="34" charset="0"/>
              </a:rPr>
              <a:t>its.unc.edu</a:t>
            </a:r>
          </a:p>
        </p:txBody>
      </p:sp>
      <p:sp>
        <p:nvSpPr>
          <p:cNvPr id="1035" name="Text Box 11"/>
          <p:cNvSpPr txBox="1">
            <a:spLocks noChangeArrowheads="1"/>
          </p:cNvSpPr>
          <p:nvPr/>
        </p:nvSpPr>
        <p:spPr bwMode="auto">
          <a:xfrm>
            <a:off x="8667750" y="6567488"/>
            <a:ext cx="463550" cy="366712"/>
          </a:xfrm>
          <a:prstGeom prst="rect">
            <a:avLst/>
          </a:prstGeom>
          <a:noFill/>
          <a:ln w="9525" algn="ctr">
            <a:noFill/>
            <a:miter lim="800000"/>
            <a:headEnd/>
            <a:tailEnd/>
          </a:ln>
          <a:effectLst/>
        </p:spPr>
        <p:txBody>
          <a:bodyPr wrap="none"/>
          <a:lstStyle/>
          <a:p>
            <a:pPr>
              <a:lnSpc>
                <a:spcPct val="100000"/>
              </a:lnSpc>
              <a:spcBef>
                <a:spcPct val="0"/>
              </a:spcBef>
              <a:spcAft>
                <a:spcPct val="0"/>
              </a:spcAft>
              <a:buClrTx/>
              <a:buSzTx/>
              <a:buFontTx/>
              <a:buNone/>
            </a:pPr>
            <a:fld id="{D5DF485C-779B-42C2-A8FE-11D121454E7B}" type="slidenum">
              <a:rPr lang="en-US" sz="1000" b="1">
                <a:solidFill>
                  <a:srgbClr val="666666"/>
                </a:solidFill>
                <a:latin typeface="Verdana" pitchFamily="34" charset="0"/>
              </a:rPr>
              <a:pPr>
                <a:lnSpc>
                  <a:spcPct val="100000"/>
                </a:lnSpc>
                <a:spcBef>
                  <a:spcPct val="0"/>
                </a:spcBef>
                <a:spcAft>
                  <a:spcPct val="0"/>
                </a:spcAft>
                <a:buClrTx/>
                <a:buSzTx/>
                <a:buFontTx/>
                <a:buNone/>
              </a:pPr>
              <a:t>‹#›</a:t>
            </a:fld>
            <a:endParaRPr lang="en-US" sz="1000" b="1">
              <a:solidFill>
                <a:srgbClr val="666666"/>
              </a:solidFill>
              <a:latin typeface="Verdana" pitchFamily="34" charset="0"/>
            </a:endParaRPr>
          </a:p>
        </p:txBody>
      </p:sp>
      <p:grpSp>
        <p:nvGrpSpPr>
          <p:cNvPr id="1033" name="Group 61"/>
          <p:cNvGrpSpPr>
            <a:grpSpLocks/>
          </p:cNvGrpSpPr>
          <p:nvPr/>
        </p:nvGrpSpPr>
        <p:grpSpPr bwMode="auto">
          <a:xfrm>
            <a:off x="249238" y="244475"/>
            <a:ext cx="2122487" cy="547688"/>
            <a:chOff x="157" y="154"/>
            <a:chExt cx="1337" cy="345"/>
          </a:xfrm>
        </p:grpSpPr>
        <p:sp>
          <p:nvSpPr>
            <p:cNvPr id="1038" name="Freeform 14"/>
            <p:cNvSpPr>
              <a:spLocks/>
            </p:cNvSpPr>
            <p:nvPr userDrawn="1"/>
          </p:nvSpPr>
          <p:spPr bwMode="white">
            <a:xfrm>
              <a:off x="539" y="371"/>
              <a:ext cx="20" cy="39"/>
            </a:xfrm>
            <a:custGeom>
              <a:avLst/>
              <a:gdLst/>
              <a:ahLst/>
              <a:cxnLst>
                <a:cxn ang="0">
                  <a:pos x="0" y="0"/>
                </a:cxn>
                <a:cxn ang="0">
                  <a:pos x="24" y="0"/>
                </a:cxn>
                <a:cxn ang="0">
                  <a:pos x="24" y="3"/>
                </a:cxn>
                <a:cxn ang="0">
                  <a:pos x="23" y="3"/>
                </a:cxn>
                <a:cxn ang="0">
                  <a:pos x="17" y="9"/>
                </a:cxn>
                <a:cxn ang="0">
                  <a:pos x="17" y="39"/>
                </a:cxn>
                <a:cxn ang="0">
                  <a:pos x="23" y="45"/>
                </a:cxn>
                <a:cxn ang="0">
                  <a:pos x="24" y="45"/>
                </a:cxn>
                <a:cxn ang="0">
                  <a:pos x="24" y="48"/>
                </a:cxn>
                <a:cxn ang="0">
                  <a:pos x="0" y="48"/>
                </a:cxn>
                <a:cxn ang="0">
                  <a:pos x="0" y="45"/>
                </a:cxn>
                <a:cxn ang="0">
                  <a:pos x="1" y="45"/>
                </a:cxn>
                <a:cxn ang="0">
                  <a:pos x="7" y="40"/>
                </a:cxn>
                <a:cxn ang="0">
                  <a:pos x="7" y="9"/>
                </a:cxn>
                <a:cxn ang="0">
                  <a:pos x="1" y="3"/>
                </a:cxn>
                <a:cxn ang="0">
                  <a:pos x="0" y="3"/>
                </a:cxn>
                <a:cxn ang="0">
                  <a:pos x="0" y="0"/>
                </a:cxn>
              </a:cxnLst>
              <a:rect l="0" t="0" r="r" b="b"/>
              <a:pathLst>
                <a:path w="24" h="48">
                  <a:moveTo>
                    <a:pt x="0" y="0"/>
                  </a:moveTo>
                  <a:cubicBezTo>
                    <a:pt x="24" y="0"/>
                    <a:pt x="24" y="0"/>
                    <a:pt x="24" y="0"/>
                  </a:cubicBezTo>
                  <a:cubicBezTo>
                    <a:pt x="24" y="3"/>
                    <a:pt x="24" y="3"/>
                    <a:pt x="24" y="3"/>
                  </a:cubicBezTo>
                  <a:cubicBezTo>
                    <a:pt x="23" y="3"/>
                    <a:pt x="23" y="3"/>
                    <a:pt x="23" y="3"/>
                  </a:cubicBezTo>
                  <a:cubicBezTo>
                    <a:pt x="19" y="3"/>
                    <a:pt x="17" y="5"/>
                    <a:pt x="17" y="9"/>
                  </a:cubicBezTo>
                  <a:cubicBezTo>
                    <a:pt x="17" y="39"/>
                    <a:pt x="17" y="39"/>
                    <a:pt x="17" y="39"/>
                  </a:cubicBezTo>
                  <a:cubicBezTo>
                    <a:pt x="17" y="43"/>
                    <a:pt x="18" y="45"/>
                    <a:pt x="23" y="45"/>
                  </a:cubicBezTo>
                  <a:cubicBezTo>
                    <a:pt x="24" y="45"/>
                    <a:pt x="24" y="45"/>
                    <a:pt x="24" y="45"/>
                  </a:cubicBezTo>
                  <a:cubicBezTo>
                    <a:pt x="24" y="48"/>
                    <a:pt x="24" y="48"/>
                    <a:pt x="24" y="48"/>
                  </a:cubicBezTo>
                  <a:cubicBezTo>
                    <a:pt x="0" y="48"/>
                    <a:pt x="0" y="48"/>
                    <a:pt x="0" y="48"/>
                  </a:cubicBezTo>
                  <a:cubicBezTo>
                    <a:pt x="0" y="45"/>
                    <a:pt x="0" y="45"/>
                    <a:pt x="0" y="45"/>
                  </a:cubicBezTo>
                  <a:cubicBezTo>
                    <a:pt x="1" y="45"/>
                    <a:pt x="1" y="45"/>
                    <a:pt x="1" y="45"/>
                  </a:cubicBezTo>
                  <a:cubicBezTo>
                    <a:pt x="5" y="45"/>
                    <a:pt x="7" y="43"/>
                    <a:pt x="7" y="40"/>
                  </a:cubicBezTo>
                  <a:cubicBezTo>
                    <a:pt x="7" y="9"/>
                    <a:pt x="7" y="9"/>
                    <a:pt x="7" y="9"/>
                  </a:cubicBezTo>
                  <a:cubicBezTo>
                    <a:pt x="7" y="5"/>
                    <a:pt x="5" y="3"/>
                    <a:pt x="1" y="3"/>
                  </a:cubicBezTo>
                  <a:cubicBezTo>
                    <a:pt x="0" y="3"/>
                    <a:pt x="0" y="3"/>
                    <a:pt x="0" y="3"/>
                  </a:cubicBezTo>
                  <a:lnTo>
                    <a:pt x="0" y="0"/>
                  </a:lnTo>
                  <a:close/>
                </a:path>
              </a:pathLst>
            </a:custGeom>
            <a:solidFill>
              <a:srgbClr val="FFFFFF"/>
            </a:solidFill>
            <a:ln w="9525">
              <a:noFill/>
              <a:round/>
              <a:headEnd/>
              <a:tailEnd/>
            </a:ln>
          </p:spPr>
          <p:txBody>
            <a:bodyPr/>
            <a:lstStyle/>
            <a:p>
              <a:pPr>
                <a:lnSpc>
                  <a:spcPct val="90000"/>
                </a:lnSpc>
              </a:pPr>
              <a:endParaRPr lang="en-US" sz="2800"/>
            </a:p>
          </p:txBody>
        </p:sp>
        <p:sp>
          <p:nvSpPr>
            <p:cNvPr id="1039" name="Freeform 15"/>
            <p:cNvSpPr>
              <a:spLocks/>
            </p:cNvSpPr>
            <p:nvPr userDrawn="1"/>
          </p:nvSpPr>
          <p:spPr bwMode="white">
            <a:xfrm>
              <a:off x="571" y="371"/>
              <a:ext cx="48" cy="39"/>
            </a:xfrm>
            <a:custGeom>
              <a:avLst/>
              <a:gdLst/>
              <a:ahLst/>
              <a:cxnLst>
                <a:cxn ang="0">
                  <a:pos x="10" y="39"/>
                </a:cxn>
                <a:cxn ang="0">
                  <a:pos x="18" y="45"/>
                </a:cxn>
                <a:cxn ang="0">
                  <a:pos x="18" y="48"/>
                </a:cxn>
                <a:cxn ang="0">
                  <a:pos x="0" y="48"/>
                </a:cxn>
                <a:cxn ang="0">
                  <a:pos x="0" y="45"/>
                </a:cxn>
                <a:cxn ang="0">
                  <a:pos x="0" y="45"/>
                </a:cxn>
                <a:cxn ang="0">
                  <a:pos x="6" y="40"/>
                </a:cxn>
                <a:cxn ang="0">
                  <a:pos x="6" y="5"/>
                </a:cxn>
                <a:cxn ang="0">
                  <a:pos x="0" y="3"/>
                </a:cxn>
                <a:cxn ang="0">
                  <a:pos x="0" y="0"/>
                </a:cxn>
                <a:cxn ang="0">
                  <a:pos x="15" y="0"/>
                </a:cxn>
                <a:cxn ang="0">
                  <a:pos x="46" y="33"/>
                </a:cxn>
                <a:cxn ang="0">
                  <a:pos x="46" y="10"/>
                </a:cxn>
                <a:cxn ang="0">
                  <a:pos x="39" y="3"/>
                </a:cxn>
                <a:cxn ang="0">
                  <a:pos x="38" y="3"/>
                </a:cxn>
                <a:cxn ang="0">
                  <a:pos x="38" y="0"/>
                </a:cxn>
                <a:cxn ang="0">
                  <a:pos x="58" y="0"/>
                </a:cxn>
                <a:cxn ang="0">
                  <a:pos x="58" y="3"/>
                </a:cxn>
                <a:cxn ang="0">
                  <a:pos x="57" y="3"/>
                </a:cxn>
                <a:cxn ang="0">
                  <a:pos x="51" y="7"/>
                </a:cxn>
                <a:cxn ang="0">
                  <a:pos x="51" y="48"/>
                </a:cxn>
                <a:cxn ang="0">
                  <a:pos x="47" y="48"/>
                </a:cxn>
                <a:cxn ang="0">
                  <a:pos x="10" y="10"/>
                </a:cxn>
                <a:cxn ang="0">
                  <a:pos x="10" y="39"/>
                </a:cxn>
              </a:cxnLst>
              <a:rect l="0" t="0" r="r" b="b"/>
              <a:pathLst>
                <a:path w="58" h="48">
                  <a:moveTo>
                    <a:pt x="10" y="39"/>
                  </a:moveTo>
                  <a:cubicBezTo>
                    <a:pt x="10" y="43"/>
                    <a:pt x="12" y="45"/>
                    <a:pt x="18" y="45"/>
                  </a:cubicBezTo>
                  <a:cubicBezTo>
                    <a:pt x="18" y="48"/>
                    <a:pt x="18" y="48"/>
                    <a:pt x="18" y="48"/>
                  </a:cubicBezTo>
                  <a:cubicBezTo>
                    <a:pt x="0" y="48"/>
                    <a:pt x="0" y="48"/>
                    <a:pt x="0" y="48"/>
                  </a:cubicBezTo>
                  <a:cubicBezTo>
                    <a:pt x="0" y="45"/>
                    <a:pt x="0" y="45"/>
                    <a:pt x="0" y="45"/>
                  </a:cubicBezTo>
                  <a:cubicBezTo>
                    <a:pt x="0" y="45"/>
                    <a:pt x="0" y="45"/>
                    <a:pt x="0" y="45"/>
                  </a:cubicBezTo>
                  <a:cubicBezTo>
                    <a:pt x="5" y="45"/>
                    <a:pt x="6" y="43"/>
                    <a:pt x="6" y="40"/>
                  </a:cubicBezTo>
                  <a:cubicBezTo>
                    <a:pt x="6" y="5"/>
                    <a:pt x="6" y="5"/>
                    <a:pt x="6" y="5"/>
                  </a:cubicBezTo>
                  <a:cubicBezTo>
                    <a:pt x="4" y="4"/>
                    <a:pt x="2" y="3"/>
                    <a:pt x="0" y="3"/>
                  </a:cubicBezTo>
                  <a:cubicBezTo>
                    <a:pt x="0" y="0"/>
                    <a:pt x="0" y="0"/>
                    <a:pt x="0" y="0"/>
                  </a:cubicBezTo>
                  <a:cubicBezTo>
                    <a:pt x="15" y="0"/>
                    <a:pt x="15" y="0"/>
                    <a:pt x="15" y="0"/>
                  </a:cubicBezTo>
                  <a:cubicBezTo>
                    <a:pt x="46" y="33"/>
                    <a:pt x="46" y="33"/>
                    <a:pt x="46" y="33"/>
                  </a:cubicBezTo>
                  <a:cubicBezTo>
                    <a:pt x="46" y="10"/>
                    <a:pt x="46" y="10"/>
                    <a:pt x="46" y="10"/>
                  </a:cubicBezTo>
                  <a:cubicBezTo>
                    <a:pt x="46" y="4"/>
                    <a:pt x="45" y="3"/>
                    <a:pt x="39" y="3"/>
                  </a:cubicBezTo>
                  <a:cubicBezTo>
                    <a:pt x="38" y="3"/>
                    <a:pt x="38" y="3"/>
                    <a:pt x="38" y="3"/>
                  </a:cubicBezTo>
                  <a:cubicBezTo>
                    <a:pt x="38" y="0"/>
                    <a:pt x="38" y="0"/>
                    <a:pt x="38" y="0"/>
                  </a:cubicBezTo>
                  <a:cubicBezTo>
                    <a:pt x="58" y="0"/>
                    <a:pt x="58" y="0"/>
                    <a:pt x="58" y="0"/>
                  </a:cubicBezTo>
                  <a:cubicBezTo>
                    <a:pt x="58" y="3"/>
                    <a:pt x="58" y="3"/>
                    <a:pt x="58" y="3"/>
                  </a:cubicBezTo>
                  <a:cubicBezTo>
                    <a:pt x="57" y="3"/>
                    <a:pt x="57" y="3"/>
                    <a:pt x="57" y="3"/>
                  </a:cubicBezTo>
                  <a:cubicBezTo>
                    <a:pt x="53" y="3"/>
                    <a:pt x="51" y="4"/>
                    <a:pt x="51" y="7"/>
                  </a:cubicBezTo>
                  <a:cubicBezTo>
                    <a:pt x="51" y="48"/>
                    <a:pt x="51" y="48"/>
                    <a:pt x="51" y="48"/>
                  </a:cubicBezTo>
                  <a:cubicBezTo>
                    <a:pt x="47" y="48"/>
                    <a:pt x="47" y="48"/>
                    <a:pt x="47" y="48"/>
                  </a:cubicBezTo>
                  <a:cubicBezTo>
                    <a:pt x="10" y="10"/>
                    <a:pt x="10" y="10"/>
                    <a:pt x="10" y="10"/>
                  </a:cubicBezTo>
                  <a:lnTo>
                    <a:pt x="10" y="39"/>
                  </a:lnTo>
                  <a:close/>
                </a:path>
              </a:pathLst>
            </a:custGeom>
            <a:solidFill>
              <a:srgbClr val="FFFFFF"/>
            </a:solidFill>
            <a:ln w="9525">
              <a:noFill/>
              <a:round/>
              <a:headEnd/>
              <a:tailEnd/>
            </a:ln>
          </p:spPr>
          <p:txBody>
            <a:bodyPr/>
            <a:lstStyle/>
            <a:p>
              <a:pPr>
                <a:lnSpc>
                  <a:spcPct val="90000"/>
                </a:lnSpc>
              </a:pPr>
              <a:endParaRPr lang="en-US" sz="2800"/>
            </a:p>
          </p:txBody>
        </p:sp>
        <p:sp>
          <p:nvSpPr>
            <p:cNvPr id="1040" name="Freeform 16"/>
            <p:cNvSpPr>
              <a:spLocks/>
            </p:cNvSpPr>
            <p:nvPr userDrawn="1"/>
          </p:nvSpPr>
          <p:spPr bwMode="white">
            <a:xfrm>
              <a:off x="631" y="371"/>
              <a:ext cx="32" cy="39"/>
            </a:xfrm>
            <a:custGeom>
              <a:avLst/>
              <a:gdLst/>
              <a:ahLst/>
              <a:cxnLst>
                <a:cxn ang="0">
                  <a:pos x="16" y="22"/>
                </a:cxn>
                <a:cxn ang="0">
                  <a:pos x="27" y="22"/>
                </a:cxn>
                <a:cxn ang="0">
                  <a:pos x="34" y="16"/>
                </a:cxn>
                <a:cxn ang="0">
                  <a:pos x="37" y="16"/>
                </a:cxn>
                <a:cxn ang="0">
                  <a:pos x="37" y="31"/>
                </a:cxn>
                <a:cxn ang="0">
                  <a:pos x="34" y="31"/>
                </a:cxn>
                <a:cxn ang="0">
                  <a:pos x="28" y="26"/>
                </a:cxn>
                <a:cxn ang="0">
                  <a:pos x="16" y="26"/>
                </a:cxn>
                <a:cxn ang="0">
                  <a:pos x="16" y="38"/>
                </a:cxn>
                <a:cxn ang="0">
                  <a:pos x="22" y="45"/>
                </a:cxn>
                <a:cxn ang="0">
                  <a:pos x="23" y="45"/>
                </a:cxn>
                <a:cxn ang="0">
                  <a:pos x="23" y="48"/>
                </a:cxn>
                <a:cxn ang="0">
                  <a:pos x="0" y="48"/>
                </a:cxn>
                <a:cxn ang="0">
                  <a:pos x="0" y="45"/>
                </a:cxn>
                <a:cxn ang="0">
                  <a:pos x="1" y="45"/>
                </a:cxn>
                <a:cxn ang="0">
                  <a:pos x="6" y="41"/>
                </a:cxn>
                <a:cxn ang="0">
                  <a:pos x="6" y="10"/>
                </a:cxn>
                <a:cxn ang="0">
                  <a:pos x="1" y="3"/>
                </a:cxn>
                <a:cxn ang="0">
                  <a:pos x="0" y="3"/>
                </a:cxn>
                <a:cxn ang="0">
                  <a:pos x="0" y="0"/>
                </a:cxn>
                <a:cxn ang="0">
                  <a:pos x="39" y="0"/>
                </a:cxn>
                <a:cxn ang="0">
                  <a:pos x="39" y="11"/>
                </a:cxn>
                <a:cxn ang="0">
                  <a:pos x="36" y="11"/>
                </a:cxn>
                <a:cxn ang="0">
                  <a:pos x="31" y="5"/>
                </a:cxn>
                <a:cxn ang="0">
                  <a:pos x="16" y="5"/>
                </a:cxn>
                <a:cxn ang="0">
                  <a:pos x="16" y="22"/>
                </a:cxn>
              </a:cxnLst>
              <a:rect l="0" t="0" r="r" b="b"/>
              <a:pathLst>
                <a:path w="39" h="48">
                  <a:moveTo>
                    <a:pt x="16" y="22"/>
                  </a:moveTo>
                  <a:cubicBezTo>
                    <a:pt x="27" y="22"/>
                    <a:pt x="27" y="22"/>
                    <a:pt x="27" y="22"/>
                  </a:cubicBezTo>
                  <a:cubicBezTo>
                    <a:pt x="32" y="22"/>
                    <a:pt x="34" y="21"/>
                    <a:pt x="34" y="16"/>
                  </a:cubicBezTo>
                  <a:cubicBezTo>
                    <a:pt x="37" y="16"/>
                    <a:pt x="37" y="16"/>
                    <a:pt x="37" y="16"/>
                  </a:cubicBezTo>
                  <a:cubicBezTo>
                    <a:pt x="37" y="31"/>
                    <a:pt x="37" y="31"/>
                    <a:pt x="37" y="31"/>
                  </a:cubicBezTo>
                  <a:cubicBezTo>
                    <a:pt x="34" y="31"/>
                    <a:pt x="34" y="31"/>
                    <a:pt x="34" y="31"/>
                  </a:cubicBezTo>
                  <a:cubicBezTo>
                    <a:pt x="34" y="28"/>
                    <a:pt x="32" y="26"/>
                    <a:pt x="28" y="26"/>
                  </a:cubicBezTo>
                  <a:cubicBezTo>
                    <a:pt x="16" y="26"/>
                    <a:pt x="16" y="26"/>
                    <a:pt x="16" y="26"/>
                  </a:cubicBezTo>
                  <a:cubicBezTo>
                    <a:pt x="16" y="38"/>
                    <a:pt x="16" y="38"/>
                    <a:pt x="16" y="38"/>
                  </a:cubicBezTo>
                  <a:cubicBezTo>
                    <a:pt x="16" y="44"/>
                    <a:pt x="17" y="45"/>
                    <a:pt x="22" y="45"/>
                  </a:cubicBezTo>
                  <a:cubicBezTo>
                    <a:pt x="23" y="45"/>
                    <a:pt x="23" y="45"/>
                    <a:pt x="23" y="45"/>
                  </a:cubicBezTo>
                  <a:cubicBezTo>
                    <a:pt x="23" y="48"/>
                    <a:pt x="23" y="48"/>
                    <a:pt x="23" y="48"/>
                  </a:cubicBezTo>
                  <a:cubicBezTo>
                    <a:pt x="0" y="48"/>
                    <a:pt x="0" y="48"/>
                    <a:pt x="0" y="48"/>
                  </a:cubicBezTo>
                  <a:cubicBezTo>
                    <a:pt x="0" y="45"/>
                    <a:pt x="0" y="45"/>
                    <a:pt x="0" y="45"/>
                  </a:cubicBezTo>
                  <a:cubicBezTo>
                    <a:pt x="1" y="45"/>
                    <a:pt x="1" y="45"/>
                    <a:pt x="1" y="45"/>
                  </a:cubicBezTo>
                  <a:cubicBezTo>
                    <a:pt x="5" y="45"/>
                    <a:pt x="6" y="44"/>
                    <a:pt x="6" y="41"/>
                  </a:cubicBezTo>
                  <a:cubicBezTo>
                    <a:pt x="6" y="10"/>
                    <a:pt x="6" y="10"/>
                    <a:pt x="6" y="10"/>
                  </a:cubicBezTo>
                  <a:cubicBezTo>
                    <a:pt x="6" y="5"/>
                    <a:pt x="5" y="3"/>
                    <a:pt x="1" y="3"/>
                  </a:cubicBezTo>
                  <a:cubicBezTo>
                    <a:pt x="0" y="3"/>
                    <a:pt x="0" y="3"/>
                    <a:pt x="0" y="3"/>
                  </a:cubicBezTo>
                  <a:cubicBezTo>
                    <a:pt x="0" y="0"/>
                    <a:pt x="0" y="0"/>
                    <a:pt x="0" y="0"/>
                  </a:cubicBezTo>
                  <a:cubicBezTo>
                    <a:pt x="39" y="0"/>
                    <a:pt x="39" y="0"/>
                    <a:pt x="39" y="0"/>
                  </a:cubicBezTo>
                  <a:cubicBezTo>
                    <a:pt x="39" y="11"/>
                    <a:pt x="39" y="11"/>
                    <a:pt x="39" y="11"/>
                  </a:cubicBezTo>
                  <a:cubicBezTo>
                    <a:pt x="36" y="11"/>
                    <a:pt x="36" y="11"/>
                    <a:pt x="36" y="11"/>
                  </a:cubicBezTo>
                  <a:cubicBezTo>
                    <a:pt x="36" y="6"/>
                    <a:pt x="35" y="5"/>
                    <a:pt x="31" y="5"/>
                  </a:cubicBezTo>
                  <a:cubicBezTo>
                    <a:pt x="16" y="5"/>
                    <a:pt x="16" y="5"/>
                    <a:pt x="16" y="5"/>
                  </a:cubicBezTo>
                  <a:lnTo>
                    <a:pt x="16" y="22"/>
                  </a:lnTo>
                  <a:close/>
                </a:path>
              </a:pathLst>
            </a:custGeom>
            <a:solidFill>
              <a:srgbClr val="FFFFFF"/>
            </a:solidFill>
            <a:ln w="9525">
              <a:noFill/>
              <a:round/>
              <a:headEnd/>
              <a:tailEnd/>
            </a:ln>
          </p:spPr>
          <p:txBody>
            <a:bodyPr/>
            <a:lstStyle/>
            <a:p>
              <a:pPr>
                <a:lnSpc>
                  <a:spcPct val="90000"/>
                </a:lnSpc>
              </a:pPr>
              <a:endParaRPr lang="en-US" sz="2800"/>
            </a:p>
          </p:txBody>
        </p:sp>
        <p:sp>
          <p:nvSpPr>
            <p:cNvPr id="1041" name="Freeform 17"/>
            <p:cNvSpPr>
              <a:spLocks noEditPoints="1"/>
            </p:cNvSpPr>
            <p:nvPr userDrawn="1"/>
          </p:nvSpPr>
          <p:spPr bwMode="white">
            <a:xfrm>
              <a:off x="678" y="370"/>
              <a:ext cx="47" cy="41"/>
            </a:xfrm>
            <a:custGeom>
              <a:avLst/>
              <a:gdLst/>
              <a:ahLst/>
              <a:cxnLst>
                <a:cxn ang="0">
                  <a:pos x="29" y="0"/>
                </a:cxn>
                <a:cxn ang="0">
                  <a:pos x="57" y="24"/>
                </a:cxn>
                <a:cxn ang="0">
                  <a:pos x="28" y="50"/>
                </a:cxn>
                <a:cxn ang="0">
                  <a:pos x="0" y="26"/>
                </a:cxn>
                <a:cxn ang="0">
                  <a:pos x="29" y="0"/>
                </a:cxn>
                <a:cxn ang="0">
                  <a:pos x="30" y="47"/>
                </a:cxn>
                <a:cxn ang="0">
                  <a:pos x="45" y="27"/>
                </a:cxn>
                <a:cxn ang="0">
                  <a:pos x="28" y="3"/>
                </a:cxn>
                <a:cxn ang="0">
                  <a:pos x="12" y="22"/>
                </a:cxn>
                <a:cxn ang="0">
                  <a:pos x="30" y="47"/>
                </a:cxn>
              </a:cxnLst>
              <a:rect l="0" t="0" r="r" b="b"/>
              <a:pathLst>
                <a:path w="57" h="50">
                  <a:moveTo>
                    <a:pt x="29" y="0"/>
                  </a:moveTo>
                  <a:cubicBezTo>
                    <a:pt x="45" y="0"/>
                    <a:pt x="57" y="10"/>
                    <a:pt x="57" y="24"/>
                  </a:cubicBezTo>
                  <a:cubicBezTo>
                    <a:pt x="57" y="38"/>
                    <a:pt x="46" y="50"/>
                    <a:pt x="28" y="50"/>
                  </a:cubicBezTo>
                  <a:cubicBezTo>
                    <a:pt x="10" y="50"/>
                    <a:pt x="0" y="39"/>
                    <a:pt x="0" y="26"/>
                  </a:cubicBezTo>
                  <a:cubicBezTo>
                    <a:pt x="0" y="11"/>
                    <a:pt x="12" y="0"/>
                    <a:pt x="29" y="0"/>
                  </a:cubicBezTo>
                  <a:close/>
                  <a:moveTo>
                    <a:pt x="30" y="47"/>
                  </a:moveTo>
                  <a:cubicBezTo>
                    <a:pt x="40" y="47"/>
                    <a:pt x="45" y="37"/>
                    <a:pt x="45" y="27"/>
                  </a:cubicBezTo>
                  <a:cubicBezTo>
                    <a:pt x="45" y="15"/>
                    <a:pt x="39" y="3"/>
                    <a:pt x="28" y="3"/>
                  </a:cubicBezTo>
                  <a:cubicBezTo>
                    <a:pt x="18" y="3"/>
                    <a:pt x="12" y="11"/>
                    <a:pt x="12" y="22"/>
                  </a:cubicBezTo>
                  <a:cubicBezTo>
                    <a:pt x="12" y="37"/>
                    <a:pt x="19" y="47"/>
                    <a:pt x="30" y="47"/>
                  </a:cubicBezTo>
                  <a:close/>
                </a:path>
              </a:pathLst>
            </a:custGeom>
            <a:solidFill>
              <a:srgbClr val="FFFFFF"/>
            </a:solidFill>
            <a:ln w="9525">
              <a:noFill/>
              <a:round/>
              <a:headEnd/>
              <a:tailEnd/>
            </a:ln>
          </p:spPr>
          <p:txBody>
            <a:bodyPr/>
            <a:lstStyle/>
            <a:p>
              <a:pPr>
                <a:lnSpc>
                  <a:spcPct val="90000"/>
                </a:lnSpc>
              </a:pPr>
              <a:endParaRPr lang="en-US" sz="2800"/>
            </a:p>
          </p:txBody>
        </p:sp>
        <p:sp>
          <p:nvSpPr>
            <p:cNvPr id="1042" name="Freeform 18"/>
            <p:cNvSpPr>
              <a:spLocks noEditPoints="1"/>
            </p:cNvSpPr>
            <p:nvPr userDrawn="1"/>
          </p:nvSpPr>
          <p:spPr bwMode="white">
            <a:xfrm>
              <a:off x="737" y="370"/>
              <a:ext cx="48" cy="41"/>
            </a:xfrm>
            <a:custGeom>
              <a:avLst/>
              <a:gdLst/>
              <a:ahLst/>
              <a:cxnLst>
                <a:cxn ang="0">
                  <a:pos x="18" y="40"/>
                </a:cxn>
                <a:cxn ang="0">
                  <a:pos x="24" y="46"/>
                </a:cxn>
                <a:cxn ang="0">
                  <a:pos x="27" y="46"/>
                </a:cxn>
                <a:cxn ang="0">
                  <a:pos x="27" y="49"/>
                </a:cxn>
                <a:cxn ang="0">
                  <a:pos x="0" y="49"/>
                </a:cxn>
                <a:cxn ang="0">
                  <a:pos x="0" y="46"/>
                </a:cxn>
                <a:cxn ang="0">
                  <a:pos x="1" y="46"/>
                </a:cxn>
                <a:cxn ang="0">
                  <a:pos x="8" y="40"/>
                </a:cxn>
                <a:cxn ang="0">
                  <a:pos x="8" y="10"/>
                </a:cxn>
                <a:cxn ang="0">
                  <a:pos x="2" y="4"/>
                </a:cxn>
                <a:cxn ang="0">
                  <a:pos x="0" y="4"/>
                </a:cxn>
                <a:cxn ang="0">
                  <a:pos x="0" y="1"/>
                </a:cxn>
                <a:cxn ang="0">
                  <a:pos x="10" y="1"/>
                </a:cxn>
                <a:cxn ang="0">
                  <a:pos x="22" y="0"/>
                </a:cxn>
                <a:cxn ang="0">
                  <a:pos x="44" y="6"/>
                </a:cxn>
                <a:cxn ang="0">
                  <a:pos x="47" y="14"/>
                </a:cxn>
                <a:cxn ang="0">
                  <a:pos x="36" y="27"/>
                </a:cxn>
                <a:cxn ang="0">
                  <a:pos x="49" y="42"/>
                </a:cxn>
                <a:cxn ang="0">
                  <a:pos x="59" y="47"/>
                </a:cxn>
                <a:cxn ang="0">
                  <a:pos x="59" y="50"/>
                </a:cxn>
                <a:cxn ang="0">
                  <a:pos x="54" y="50"/>
                </a:cxn>
                <a:cxn ang="0">
                  <a:pos x="37" y="45"/>
                </a:cxn>
                <a:cxn ang="0">
                  <a:pos x="24" y="29"/>
                </a:cxn>
                <a:cxn ang="0">
                  <a:pos x="18" y="29"/>
                </a:cxn>
                <a:cxn ang="0">
                  <a:pos x="18" y="40"/>
                </a:cxn>
                <a:cxn ang="0">
                  <a:pos x="18" y="26"/>
                </a:cxn>
                <a:cxn ang="0">
                  <a:pos x="21" y="26"/>
                </a:cxn>
                <a:cxn ang="0">
                  <a:pos x="36" y="15"/>
                </a:cxn>
                <a:cxn ang="0">
                  <a:pos x="22" y="4"/>
                </a:cxn>
                <a:cxn ang="0">
                  <a:pos x="18" y="4"/>
                </a:cxn>
                <a:cxn ang="0">
                  <a:pos x="18" y="26"/>
                </a:cxn>
              </a:cxnLst>
              <a:rect l="0" t="0" r="r" b="b"/>
              <a:pathLst>
                <a:path w="59" h="50">
                  <a:moveTo>
                    <a:pt x="18" y="40"/>
                  </a:moveTo>
                  <a:cubicBezTo>
                    <a:pt x="18" y="44"/>
                    <a:pt x="20" y="46"/>
                    <a:pt x="24" y="46"/>
                  </a:cubicBezTo>
                  <a:cubicBezTo>
                    <a:pt x="27" y="46"/>
                    <a:pt x="27" y="46"/>
                    <a:pt x="27" y="46"/>
                  </a:cubicBezTo>
                  <a:cubicBezTo>
                    <a:pt x="27" y="49"/>
                    <a:pt x="27" y="49"/>
                    <a:pt x="27" y="49"/>
                  </a:cubicBezTo>
                  <a:cubicBezTo>
                    <a:pt x="0" y="49"/>
                    <a:pt x="0" y="49"/>
                    <a:pt x="0" y="49"/>
                  </a:cubicBezTo>
                  <a:cubicBezTo>
                    <a:pt x="0" y="46"/>
                    <a:pt x="0" y="46"/>
                    <a:pt x="0" y="46"/>
                  </a:cubicBezTo>
                  <a:cubicBezTo>
                    <a:pt x="1" y="46"/>
                    <a:pt x="1" y="46"/>
                    <a:pt x="1" y="46"/>
                  </a:cubicBezTo>
                  <a:cubicBezTo>
                    <a:pt x="6" y="46"/>
                    <a:pt x="8" y="45"/>
                    <a:pt x="8" y="40"/>
                  </a:cubicBezTo>
                  <a:cubicBezTo>
                    <a:pt x="8" y="10"/>
                    <a:pt x="8" y="10"/>
                    <a:pt x="8" y="10"/>
                  </a:cubicBezTo>
                  <a:cubicBezTo>
                    <a:pt x="8" y="7"/>
                    <a:pt x="7" y="4"/>
                    <a:pt x="2" y="4"/>
                  </a:cubicBezTo>
                  <a:cubicBezTo>
                    <a:pt x="0" y="4"/>
                    <a:pt x="0" y="4"/>
                    <a:pt x="0" y="4"/>
                  </a:cubicBezTo>
                  <a:cubicBezTo>
                    <a:pt x="0" y="1"/>
                    <a:pt x="0" y="1"/>
                    <a:pt x="0" y="1"/>
                  </a:cubicBezTo>
                  <a:cubicBezTo>
                    <a:pt x="4" y="1"/>
                    <a:pt x="7" y="1"/>
                    <a:pt x="10" y="1"/>
                  </a:cubicBezTo>
                  <a:cubicBezTo>
                    <a:pt x="14" y="1"/>
                    <a:pt x="20" y="0"/>
                    <a:pt x="22" y="0"/>
                  </a:cubicBezTo>
                  <a:cubicBezTo>
                    <a:pt x="34" y="0"/>
                    <a:pt x="40" y="2"/>
                    <a:pt x="44" y="6"/>
                  </a:cubicBezTo>
                  <a:cubicBezTo>
                    <a:pt x="46" y="8"/>
                    <a:pt x="47" y="11"/>
                    <a:pt x="47" y="14"/>
                  </a:cubicBezTo>
                  <a:cubicBezTo>
                    <a:pt x="47" y="20"/>
                    <a:pt x="43" y="25"/>
                    <a:pt x="36" y="27"/>
                  </a:cubicBezTo>
                  <a:cubicBezTo>
                    <a:pt x="41" y="31"/>
                    <a:pt x="44" y="37"/>
                    <a:pt x="49" y="42"/>
                  </a:cubicBezTo>
                  <a:cubicBezTo>
                    <a:pt x="52" y="45"/>
                    <a:pt x="54" y="46"/>
                    <a:pt x="59" y="47"/>
                  </a:cubicBezTo>
                  <a:cubicBezTo>
                    <a:pt x="59" y="50"/>
                    <a:pt x="59" y="50"/>
                    <a:pt x="59" y="50"/>
                  </a:cubicBezTo>
                  <a:cubicBezTo>
                    <a:pt x="57" y="50"/>
                    <a:pt x="57" y="50"/>
                    <a:pt x="54" y="50"/>
                  </a:cubicBezTo>
                  <a:cubicBezTo>
                    <a:pt x="45" y="50"/>
                    <a:pt x="41" y="48"/>
                    <a:pt x="37" y="45"/>
                  </a:cubicBezTo>
                  <a:cubicBezTo>
                    <a:pt x="34" y="41"/>
                    <a:pt x="29" y="33"/>
                    <a:pt x="24" y="29"/>
                  </a:cubicBezTo>
                  <a:cubicBezTo>
                    <a:pt x="18" y="29"/>
                    <a:pt x="18" y="29"/>
                    <a:pt x="18" y="29"/>
                  </a:cubicBezTo>
                  <a:lnTo>
                    <a:pt x="18" y="40"/>
                  </a:lnTo>
                  <a:close/>
                  <a:moveTo>
                    <a:pt x="18" y="26"/>
                  </a:moveTo>
                  <a:cubicBezTo>
                    <a:pt x="21" y="26"/>
                    <a:pt x="21" y="26"/>
                    <a:pt x="21" y="26"/>
                  </a:cubicBezTo>
                  <a:cubicBezTo>
                    <a:pt x="31" y="26"/>
                    <a:pt x="36" y="23"/>
                    <a:pt x="36" y="15"/>
                  </a:cubicBezTo>
                  <a:cubicBezTo>
                    <a:pt x="36" y="6"/>
                    <a:pt x="30" y="4"/>
                    <a:pt x="22" y="4"/>
                  </a:cubicBezTo>
                  <a:cubicBezTo>
                    <a:pt x="18" y="4"/>
                    <a:pt x="18" y="4"/>
                    <a:pt x="18" y="4"/>
                  </a:cubicBezTo>
                  <a:lnTo>
                    <a:pt x="18" y="26"/>
                  </a:lnTo>
                  <a:close/>
                </a:path>
              </a:pathLst>
            </a:custGeom>
            <a:solidFill>
              <a:srgbClr val="FFFFFF"/>
            </a:solidFill>
            <a:ln w="9525">
              <a:noFill/>
              <a:round/>
              <a:headEnd/>
              <a:tailEnd/>
            </a:ln>
          </p:spPr>
          <p:txBody>
            <a:bodyPr/>
            <a:lstStyle/>
            <a:p>
              <a:pPr>
                <a:lnSpc>
                  <a:spcPct val="90000"/>
                </a:lnSpc>
              </a:pPr>
              <a:endParaRPr lang="en-US" sz="2800"/>
            </a:p>
          </p:txBody>
        </p:sp>
        <p:sp>
          <p:nvSpPr>
            <p:cNvPr id="1043" name="Freeform 19"/>
            <p:cNvSpPr>
              <a:spLocks/>
            </p:cNvSpPr>
            <p:nvPr userDrawn="1"/>
          </p:nvSpPr>
          <p:spPr bwMode="white">
            <a:xfrm>
              <a:off x="794" y="371"/>
              <a:ext cx="56" cy="39"/>
            </a:xfrm>
            <a:custGeom>
              <a:avLst/>
              <a:gdLst/>
              <a:ahLst/>
              <a:cxnLst>
                <a:cxn ang="0">
                  <a:pos x="13" y="10"/>
                </a:cxn>
                <a:cxn ang="0">
                  <a:pos x="12" y="10"/>
                </a:cxn>
                <a:cxn ang="0">
                  <a:pos x="11" y="37"/>
                </a:cxn>
                <a:cxn ang="0">
                  <a:pos x="17" y="45"/>
                </a:cxn>
                <a:cxn ang="0">
                  <a:pos x="17" y="48"/>
                </a:cxn>
                <a:cxn ang="0">
                  <a:pos x="0" y="48"/>
                </a:cxn>
                <a:cxn ang="0">
                  <a:pos x="0" y="45"/>
                </a:cxn>
                <a:cxn ang="0">
                  <a:pos x="7" y="37"/>
                </a:cxn>
                <a:cxn ang="0">
                  <a:pos x="8" y="9"/>
                </a:cxn>
                <a:cxn ang="0">
                  <a:pos x="3" y="3"/>
                </a:cxn>
                <a:cxn ang="0">
                  <a:pos x="3" y="0"/>
                </a:cxn>
                <a:cxn ang="0">
                  <a:pos x="19" y="0"/>
                </a:cxn>
                <a:cxn ang="0">
                  <a:pos x="34" y="32"/>
                </a:cxn>
                <a:cxn ang="0">
                  <a:pos x="48" y="0"/>
                </a:cxn>
                <a:cxn ang="0">
                  <a:pos x="65" y="0"/>
                </a:cxn>
                <a:cxn ang="0">
                  <a:pos x="65" y="3"/>
                </a:cxn>
                <a:cxn ang="0">
                  <a:pos x="59" y="9"/>
                </a:cxn>
                <a:cxn ang="0">
                  <a:pos x="61" y="37"/>
                </a:cxn>
                <a:cxn ang="0">
                  <a:pos x="68" y="45"/>
                </a:cxn>
                <a:cxn ang="0">
                  <a:pos x="68" y="48"/>
                </a:cxn>
                <a:cxn ang="0">
                  <a:pos x="44" y="48"/>
                </a:cxn>
                <a:cxn ang="0">
                  <a:pos x="44" y="45"/>
                </a:cxn>
                <a:cxn ang="0">
                  <a:pos x="45" y="45"/>
                </a:cxn>
                <a:cxn ang="0">
                  <a:pos x="51" y="40"/>
                </a:cxn>
                <a:cxn ang="0">
                  <a:pos x="51" y="36"/>
                </a:cxn>
                <a:cxn ang="0">
                  <a:pos x="49" y="9"/>
                </a:cxn>
                <a:cxn ang="0">
                  <a:pos x="49" y="9"/>
                </a:cxn>
                <a:cxn ang="0">
                  <a:pos x="32" y="48"/>
                </a:cxn>
                <a:cxn ang="0">
                  <a:pos x="30" y="48"/>
                </a:cxn>
                <a:cxn ang="0">
                  <a:pos x="13" y="10"/>
                </a:cxn>
              </a:cxnLst>
              <a:rect l="0" t="0" r="r" b="b"/>
              <a:pathLst>
                <a:path w="68" h="48">
                  <a:moveTo>
                    <a:pt x="13" y="10"/>
                  </a:moveTo>
                  <a:cubicBezTo>
                    <a:pt x="12" y="10"/>
                    <a:pt x="12" y="10"/>
                    <a:pt x="12" y="10"/>
                  </a:cubicBezTo>
                  <a:cubicBezTo>
                    <a:pt x="11" y="37"/>
                    <a:pt x="11" y="37"/>
                    <a:pt x="11" y="37"/>
                  </a:cubicBezTo>
                  <a:cubicBezTo>
                    <a:pt x="10" y="42"/>
                    <a:pt x="11" y="45"/>
                    <a:pt x="17" y="45"/>
                  </a:cubicBezTo>
                  <a:cubicBezTo>
                    <a:pt x="17" y="48"/>
                    <a:pt x="17" y="48"/>
                    <a:pt x="17" y="48"/>
                  </a:cubicBezTo>
                  <a:cubicBezTo>
                    <a:pt x="0" y="48"/>
                    <a:pt x="0" y="48"/>
                    <a:pt x="0" y="48"/>
                  </a:cubicBezTo>
                  <a:cubicBezTo>
                    <a:pt x="0" y="45"/>
                    <a:pt x="0" y="45"/>
                    <a:pt x="0" y="45"/>
                  </a:cubicBezTo>
                  <a:cubicBezTo>
                    <a:pt x="6" y="45"/>
                    <a:pt x="6" y="43"/>
                    <a:pt x="7" y="37"/>
                  </a:cubicBezTo>
                  <a:cubicBezTo>
                    <a:pt x="8" y="9"/>
                    <a:pt x="8" y="9"/>
                    <a:pt x="8" y="9"/>
                  </a:cubicBezTo>
                  <a:cubicBezTo>
                    <a:pt x="9" y="5"/>
                    <a:pt x="8" y="4"/>
                    <a:pt x="3" y="3"/>
                  </a:cubicBezTo>
                  <a:cubicBezTo>
                    <a:pt x="3" y="0"/>
                    <a:pt x="3" y="0"/>
                    <a:pt x="3" y="0"/>
                  </a:cubicBezTo>
                  <a:cubicBezTo>
                    <a:pt x="19" y="0"/>
                    <a:pt x="19" y="0"/>
                    <a:pt x="19" y="0"/>
                  </a:cubicBezTo>
                  <a:cubicBezTo>
                    <a:pt x="34" y="32"/>
                    <a:pt x="34" y="32"/>
                    <a:pt x="34" y="32"/>
                  </a:cubicBezTo>
                  <a:cubicBezTo>
                    <a:pt x="48" y="0"/>
                    <a:pt x="48" y="0"/>
                    <a:pt x="48" y="0"/>
                  </a:cubicBezTo>
                  <a:cubicBezTo>
                    <a:pt x="65" y="0"/>
                    <a:pt x="65" y="0"/>
                    <a:pt x="65" y="0"/>
                  </a:cubicBezTo>
                  <a:cubicBezTo>
                    <a:pt x="65" y="3"/>
                    <a:pt x="65" y="3"/>
                    <a:pt x="65" y="3"/>
                  </a:cubicBezTo>
                  <a:cubicBezTo>
                    <a:pt x="59" y="4"/>
                    <a:pt x="59" y="4"/>
                    <a:pt x="59" y="9"/>
                  </a:cubicBezTo>
                  <a:cubicBezTo>
                    <a:pt x="61" y="37"/>
                    <a:pt x="61" y="37"/>
                    <a:pt x="61" y="37"/>
                  </a:cubicBezTo>
                  <a:cubicBezTo>
                    <a:pt x="61" y="44"/>
                    <a:pt x="62" y="44"/>
                    <a:pt x="68" y="45"/>
                  </a:cubicBezTo>
                  <a:cubicBezTo>
                    <a:pt x="68" y="48"/>
                    <a:pt x="68" y="48"/>
                    <a:pt x="68" y="48"/>
                  </a:cubicBezTo>
                  <a:cubicBezTo>
                    <a:pt x="44" y="48"/>
                    <a:pt x="44" y="48"/>
                    <a:pt x="44" y="48"/>
                  </a:cubicBezTo>
                  <a:cubicBezTo>
                    <a:pt x="44" y="45"/>
                    <a:pt x="44" y="45"/>
                    <a:pt x="44" y="45"/>
                  </a:cubicBezTo>
                  <a:cubicBezTo>
                    <a:pt x="45" y="45"/>
                    <a:pt x="45" y="45"/>
                    <a:pt x="45" y="45"/>
                  </a:cubicBezTo>
                  <a:cubicBezTo>
                    <a:pt x="48" y="45"/>
                    <a:pt x="51" y="45"/>
                    <a:pt x="51" y="40"/>
                  </a:cubicBezTo>
                  <a:cubicBezTo>
                    <a:pt x="51" y="39"/>
                    <a:pt x="51" y="37"/>
                    <a:pt x="51" y="36"/>
                  </a:cubicBezTo>
                  <a:cubicBezTo>
                    <a:pt x="49" y="9"/>
                    <a:pt x="49" y="9"/>
                    <a:pt x="49" y="9"/>
                  </a:cubicBezTo>
                  <a:cubicBezTo>
                    <a:pt x="49" y="9"/>
                    <a:pt x="49" y="9"/>
                    <a:pt x="49" y="9"/>
                  </a:cubicBezTo>
                  <a:cubicBezTo>
                    <a:pt x="32" y="48"/>
                    <a:pt x="32" y="48"/>
                    <a:pt x="32" y="48"/>
                  </a:cubicBezTo>
                  <a:cubicBezTo>
                    <a:pt x="30" y="48"/>
                    <a:pt x="30" y="48"/>
                    <a:pt x="30" y="48"/>
                  </a:cubicBezTo>
                  <a:lnTo>
                    <a:pt x="13" y="10"/>
                  </a:lnTo>
                  <a:close/>
                </a:path>
              </a:pathLst>
            </a:custGeom>
            <a:solidFill>
              <a:srgbClr val="FFFFFF"/>
            </a:solidFill>
            <a:ln w="9525">
              <a:noFill/>
              <a:round/>
              <a:headEnd/>
              <a:tailEnd/>
            </a:ln>
          </p:spPr>
          <p:txBody>
            <a:bodyPr/>
            <a:lstStyle/>
            <a:p>
              <a:pPr>
                <a:lnSpc>
                  <a:spcPct val="90000"/>
                </a:lnSpc>
              </a:pPr>
              <a:endParaRPr lang="en-US" sz="2800"/>
            </a:p>
          </p:txBody>
        </p:sp>
        <p:sp>
          <p:nvSpPr>
            <p:cNvPr id="1044" name="Freeform 20"/>
            <p:cNvSpPr>
              <a:spLocks noEditPoints="1"/>
            </p:cNvSpPr>
            <p:nvPr userDrawn="1"/>
          </p:nvSpPr>
          <p:spPr bwMode="white">
            <a:xfrm>
              <a:off x="861" y="370"/>
              <a:ext cx="45" cy="40"/>
            </a:xfrm>
            <a:custGeom>
              <a:avLst/>
              <a:gdLst/>
              <a:ahLst/>
              <a:cxnLst>
                <a:cxn ang="0">
                  <a:pos x="16" y="31"/>
                </a:cxn>
                <a:cxn ang="0">
                  <a:pos x="13" y="40"/>
                </a:cxn>
                <a:cxn ang="0">
                  <a:pos x="19" y="46"/>
                </a:cxn>
                <a:cxn ang="0">
                  <a:pos x="20" y="46"/>
                </a:cxn>
                <a:cxn ang="0">
                  <a:pos x="20" y="49"/>
                </a:cxn>
                <a:cxn ang="0">
                  <a:pos x="0" y="49"/>
                </a:cxn>
                <a:cxn ang="0">
                  <a:pos x="0" y="46"/>
                </a:cxn>
                <a:cxn ang="0">
                  <a:pos x="1" y="46"/>
                </a:cxn>
                <a:cxn ang="0">
                  <a:pos x="8" y="39"/>
                </a:cxn>
                <a:cxn ang="0">
                  <a:pos x="21" y="3"/>
                </a:cxn>
                <a:cxn ang="0">
                  <a:pos x="20" y="0"/>
                </a:cxn>
                <a:cxn ang="0">
                  <a:pos x="32" y="0"/>
                </a:cxn>
                <a:cxn ang="0">
                  <a:pos x="47" y="39"/>
                </a:cxn>
                <a:cxn ang="0">
                  <a:pos x="55" y="46"/>
                </a:cxn>
                <a:cxn ang="0">
                  <a:pos x="55" y="49"/>
                </a:cxn>
                <a:cxn ang="0">
                  <a:pos x="30" y="49"/>
                </a:cxn>
                <a:cxn ang="0">
                  <a:pos x="30" y="46"/>
                </a:cxn>
                <a:cxn ang="0">
                  <a:pos x="32" y="46"/>
                </a:cxn>
                <a:cxn ang="0">
                  <a:pos x="36" y="40"/>
                </a:cxn>
                <a:cxn ang="0">
                  <a:pos x="33" y="31"/>
                </a:cxn>
                <a:cxn ang="0">
                  <a:pos x="16" y="31"/>
                </a:cxn>
                <a:cxn ang="0">
                  <a:pos x="24" y="9"/>
                </a:cxn>
                <a:cxn ang="0">
                  <a:pos x="17" y="27"/>
                </a:cxn>
                <a:cxn ang="0">
                  <a:pos x="31" y="27"/>
                </a:cxn>
                <a:cxn ang="0">
                  <a:pos x="24" y="9"/>
                </a:cxn>
              </a:cxnLst>
              <a:rect l="0" t="0" r="r" b="b"/>
              <a:pathLst>
                <a:path w="55" h="49">
                  <a:moveTo>
                    <a:pt x="16" y="31"/>
                  </a:moveTo>
                  <a:cubicBezTo>
                    <a:pt x="13" y="40"/>
                    <a:pt x="13" y="40"/>
                    <a:pt x="13" y="40"/>
                  </a:cubicBezTo>
                  <a:cubicBezTo>
                    <a:pt x="11" y="44"/>
                    <a:pt x="11" y="46"/>
                    <a:pt x="19" y="46"/>
                  </a:cubicBezTo>
                  <a:cubicBezTo>
                    <a:pt x="20" y="46"/>
                    <a:pt x="20" y="46"/>
                    <a:pt x="20" y="46"/>
                  </a:cubicBezTo>
                  <a:cubicBezTo>
                    <a:pt x="20" y="49"/>
                    <a:pt x="20" y="49"/>
                    <a:pt x="20" y="49"/>
                  </a:cubicBezTo>
                  <a:cubicBezTo>
                    <a:pt x="0" y="49"/>
                    <a:pt x="0" y="49"/>
                    <a:pt x="0" y="49"/>
                  </a:cubicBezTo>
                  <a:cubicBezTo>
                    <a:pt x="0" y="46"/>
                    <a:pt x="0" y="46"/>
                    <a:pt x="0" y="46"/>
                  </a:cubicBezTo>
                  <a:cubicBezTo>
                    <a:pt x="1" y="46"/>
                    <a:pt x="1" y="46"/>
                    <a:pt x="1" y="46"/>
                  </a:cubicBezTo>
                  <a:cubicBezTo>
                    <a:pt x="4" y="46"/>
                    <a:pt x="6" y="44"/>
                    <a:pt x="8" y="39"/>
                  </a:cubicBezTo>
                  <a:cubicBezTo>
                    <a:pt x="21" y="3"/>
                    <a:pt x="21" y="3"/>
                    <a:pt x="21" y="3"/>
                  </a:cubicBezTo>
                  <a:cubicBezTo>
                    <a:pt x="20" y="0"/>
                    <a:pt x="20" y="0"/>
                    <a:pt x="20" y="0"/>
                  </a:cubicBezTo>
                  <a:cubicBezTo>
                    <a:pt x="32" y="0"/>
                    <a:pt x="32" y="0"/>
                    <a:pt x="32" y="0"/>
                  </a:cubicBezTo>
                  <a:cubicBezTo>
                    <a:pt x="47" y="39"/>
                    <a:pt x="47" y="39"/>
                    <a:pt x="47" y="39"/>
                  </a:cubicBezTo>
                  <a:cubicBezTo>
                    <a:pt x="49" y="44"/>
                    <a:pt x="51" y="46"/>
                    <a:pt x="55" y="46"/>
                  </a:cubicBezTo>
                  <a:cubicBezTo>
                    <a:pt x="55" y="49"/>
                    <a:pt x="55" y="49"/>
                    <a:pt x="55" y="49"/>
                  </a:cubicBezTo>
                  <a:cubicBezTo>
                    <a:pt x="30" y="49"/>
                    <a:pt x="30" y="49"/>
                    <a:pt x="30" y="49"/>
                  </a:cubicBezTo>
                  <a:cubicBezTo>
                    <a:pt x="30" y="46"/>
                    <a:pt x="30" y="46"/>
                    <a:pt x="30" y="46"/>
                  </a:cubicBezTo>
                  <a:cubicBezTo>
                    <a:pt x="32" y="46"/>
                    <a:pt x="32" y="46"/>
                    <a:pt x="32" y="46"/>
                  </a:cubicBezTo>
                  <a:cubicBezTo>
                    <a:pt x="37" y="46"/>
                    <a:pt x="38" y="44"/>
                    <a:pt x="36" y="40"/>
                  </a:cubicBezTo>
                  <a:cubicBezTo>
                    <a:pt x="33" y="31"/>
                    <a:pt x="33" y="31"/>
                    <a:pt x="33" y="31"/>
                  </a:cubicBezTo>
                  <a:lnTo>
                    <a:pt x="16" y="31"/>
                  </a:lnTo>
                  <a:close/>
                  <a:moveTo>
                    <a:pt x="24" y="9"/>
                  </a:moveTo>
                  <a:cubicBezTo>
                    <a:pt x="17" y="27"/>
                    <a:pt x="17" y="27"/>
                    <a:pt x="17" y="27"/>
                  </a:cubicBezTo>
                  <a:cubicBezTo>
                    <a:pt x="31" y="27"/>
                    <a:pt x="31" y="27"/>
                    <a:pt x="31" y="27"/>
                  </a:cubicBezTo>
                  <a:lnTo>
                    <a:pt x="24" y="9"/>
                  </a:lnTo>
                  <a:close/>
                </a:path>
              </a:pathLst>
            </a:custGeom>
            <a:solidFill>
              <a:srgbClr val="FFFFFF"/>
            </a:solidFill>
            <a:ln w="9525">
              <a:noFill/>
              <a:round/>
              <a:headEnd/>
              <a:tailEnd/>
            </a:ln>
          </p:spPr>
          <p:txBody>
            <a:bodyPr/>
            <a:lstStyle/>
            <a:p>
              <a:pPr>
                <a:lnSpc>
                  <a:spcPct val="90000"/>
                </a:lnSpc>
              </a:pPr>
              <a:endParaRPr lang="en-US" sz="2800"/>
            </a:p>
          </p:txBody>
        </p:sp>
        <p:sp>
          <p:nvSpPr>
            <p:cNvPr id="1045" name="Freeform 21"/>
            <p:cNvSpPr>
              <a:spLocks/>
            </p:cNvSpPr>
            <p:nvPr userDrawn="1"/>
          </p:nvSpPr>
          <p:spPr bwMode="white">
            <a:xfrm>
              <a:off x="911" y="370"/>
              <a:ext cx="43" cy="40"/>
            </a:xfrm>
            <a:custGeom>
              <a:avLst/>
              <a:gdLst/>
              <a:ahLst/>
              <a:cxnLst>
                <a:cxn ang="0">
                  <a:pos x="31" y="40"/>
                </a:cxn>
                <a:cxn ang="0">
                  <a:pos x="38" y="46"/>
                </a:cxn>
                <a:cxn ang="0">
                  <a:pos x="40" y="46"/>
                </a:cxn>
                <a:cxn ang="0">
                  <a:pos x="40" y="49"/>
                </a:cxn>
                <a:cxn ang="0">
                  <a:pos x="12" y="49"/>
                </a:cxn>
                <a:cxn ang="0">
                  <a:pos x="12" y="46"/>
                </a:cxn>
                <a:cxn ang="0">
                  <a:pos x="15" y="46"/>
                </a:cxn>
                <a:cxn ang="0">
                  <a:pos x="21" y="40"/>
                </a:cxn>
                <a:cxn ang="0">
                  <a:pos x="21" y="5"/>
                </a:cxn>
                <a:cxn ang="0">
                  <a:pos x="12" y="5"/>
                </a:cxn>
                <a:cxn ang="0">
                  <a:pos x="4" y="14"/>
                </a:cxn>
                <a:cxn ang="0">
                  <a:pos x="0" y="14"/>
                </a:cxn>
                <a:cxn ang="0">
                  <a:pos x="2" y="0"/>
                </a:cxn>
                <a:cxn ang="0">
                  <a:pos x="4" y="0"/>
                </a:cxn>
                <a:cxn ang="0">
                  <a:pos x="6" y="1"/>
                </a:cxn>
                <a:cxn ang="0">
                  <a:pos x="8" y="1"/>
                </a:cxn>
                <a:cxn ang="0">
                  <a:pos x="44" y="1"/>
                </a:cxn>
                <a:cxn ang="0">
                  <a:pos x="48" y="0"/>
                </a:cxn>
                <a:cxn ang="0">
                  <a:pos x="50" y="0"/>
                </a:cxn>
                <a:cxn ang="0">
                  <a:pos x="52" y="14"/>
                </a:cxn>
                <a:cxn ang="0">
                  <a:pos x="48" y="14"/>
                </a:cxn>
                <a:cxn ang="0">
                  <a:pos x="40" y="5"/>
                </a:cxn>
                <a:cxn ang="0">
                  <a:pos x="31" y="5"/>
                </a:cxn>
                <a:cxn ang="0">
                  <a:pos x="31" y="40"/>
                </a:cxn>
              </a:cxnLst>
              <a:rect l="0" t="0" r="r" b="b"/>
              <a:pathLst>
                <a:path w="52" h="49">
                  <a:moveTo>
                    <a:pt x="31" y="40"/>
                  </a:moveTo>
                  <a:cubicBezTo>
                    <a:pt x="31" y="44"/>
                    <a:pt x="32" y="46"/>
                    <a:pt x="38" y="46"/>
                  </a:cubicBezTo>
                  <a:cubicBezTo>
                    <a:pt x="40" y="46"/>
                    <a:pt x="40" y="46"/>
                    <a:pt x="40" y="46"/>
                  </a:cubicBezTo>
                  <a:cubicBezTo>
                    <a:pt x="40" y="49"/>
                    <a:pt x="40" y="49"/>
                    <a:pt x="40" y="49"/>
                  </a:cubicBezTo>
                  <a:cubicBezTo>
                    <a:pt x="12" y="49"/>
                    <a:pt x="12" y="49"/>
                    <a:pt x="12" y="49"/>
                  </a:cubicBezTo>
                  <a:cubicBezTo>
                    <a:pt x="12" y="46"/>
                    <a:pt x="12" y="46"/>
                    <a:pt x="12" y="46"/>
                  </a:cubicBezTo>
                  <a:cubicBezTo>
                    <a:pt x="15" y="46"/>
                    <a:pt x="15" y="46"/>
                    <a:pt x="15" y="46"/>
                  </a:cubicBezTo>
                  <a:cubicBezTo>
                    <a:pt x="19" y="46"/>
                    <a:pt x="21" y="44"/>
                    <a:pt x="21" y="40"/>
                  </a:cubicBezTo>
                  <a:cubicBezTo>
                    <a:pt x="21" y="5"/>
                    <a:pt x="21" y="5"/>
                    <a:pt x="21" y="5"/>
                  </a:cubicBezTo>
                  <a:cubicBezTo>
                    <a:pt x="12" y="5"/>
                    <a:pt x="12" y="5"/>
                    <a:pt x="12" y="5"/>
                  </a:cubicBezTo>
                  <a:cubicBezTo>
                    <a:pt x="6" y="5"/>
                    <a:pt x="5" y="6"/>
                    <a:pt x="4" y="14"/>
                  </a:cubicBezTo>
                  <a:cubicBezTo>
                    <a:pt x="0" y="14"/>
                    <a:pt x="0" y="14"/>
                    <a:pt x="0" y="14"/>
                  </a:cubicBezTo>
                  <a:cubicBezTo>
                    <a:pt x="2" y="0"/>
                    <a:pt x="2" y="0"/>
                    <a:pt x="2" y="0"/>
                  </a:cubicBezTo>
                  <a:cubicBezTo>
                    <a:pt x="4" y="0"/>
                    <a:pt x="4" y="0"/>
                    <a:pt x="4" y="0"/>
                  </a:cubicBezTo>
                  <a:cubicBezTo>
                    <a:pt x="5" y="1"/>
                    <a:pt x="5" y="1"/>
                    <a:pt x="6" y="1"/>
                  </a:cubicBezTo>
                  <a:cubicBezTo>
                    <a:pt x="6" y="1"/>
                    <a:pt x="7" y="1"/>
                    <a:pt x="8" y="1"/>
                  </a:cubicBezTo>
                  <a:cubicBezTo>
                    <a:pt x="44" y="1"/>
                    <a:pt x="44" y="1"/>
                    <a:pt x="44" y="1"/>
                  </a:cubicBezTo>
                  <a:cubicBezTo>
                    <a:pt x="46" y="1"/>
                    <a:pt x="47" y="1"/>
                    <a:pt x="48" y="0"/>
                  </a:cubicBezTo>
                  <a:cubicBezTo>
                    <a:pt x="50" y="0"/>
                    <a:pt x="50" y="0"/>
                    <a:pt x="50" y="0"/>
                  </a:cubicBezTo>
                  <a:cubicBezTo>
                    <a:pt x="52" y="14"/>
                    <a:pt x="52" y="14"/>
                    <a:pt x="52" y="14"/>
                  </a:cubicBezTo>
                  <a:cubicBezTo>
                    <a:pt x="48" y="14"/>
                    <a:pt x="48" y="14"/>
                    <a:pt x="48" y="14"/>
                  </a:cubicBezTo>
                  <a:cubicBezTo>
                    <a:pt x="47" y="6"/>
                    <a:pt x="46" y="5"/>
                    <a:pt x="40" y="5"/>
                  </a:cubicBezTo>
                  <a:cubicBezTo>
                    <a:pt x="31" y="5"/>
                    <a:pt x="31" y="5"/>
                    <a:pt x="31" y="5"/>
                  </a:cubicBezTo>
                  <a:lnTo>
                    <a:pt x="31" y="40"/>
                  </a:lnTo>
                  <a:close/>
                </a:path>
              </a:pathLst>
            </a:custGeom>
            <a:solidFill>
              <a:srgbClr val="FFFFFF"/>
            </a:solidFill>
            <a:ln w="9525">
              <a:noFill/>
              <a:round/>
              <a:headEnd/>
              <a:tailEnd/>
            </a:ln>
          </p:spPr>
          <p:txBody>
            <a:bodyPr/>
            <a:lstStyle/>
            <a:p>
              <a:pPr>
                <a:lnSpc>
                  <a:spcPct val="90000"/>
                </a:lnSpc>
              </a:pPr>
              <a:endParaRPr lang="en-US" sz="2800"/>
            </a:p>
          </p:txBody>
        </p:sp>
        <p:sp>
          <p:nvSpPr>
            <p:cNvPr id="1046" name="Freeform 22"/>
            <p:cNvSpPr>
              <a:spLocks/>
            </p:cNvSpPr>
            <p:nvPr userDrawn="1"/>
          </p:nvSpPr>
          <p:spPr bwMode="white">
            <a:xfrm>
              <a:off x="965" y="371"/>
              <a:ext cx="20" cy="39"/>
            </a:xfrm>
            <a:custGeom>
              <a:avLst/>
              <a:gdLst/>
              <a:ahLst/>
              <a:cxnLst>
                <a:cxn ang="0">
                  <a:pos x="0" y="0"/>
                </a:cxn>
                <a:cxn ang="0">
                  <a:pos x="24" y="0"/>
                </a:cxn>
                <a:cxn ang="0">
                  <a:pos x="24" y="3"/>
                </a:cxn>
                <a:cxn ang="0">
                  <a:pos x="23" y="3"/>
                </a:cxn>
                <a:cxn ang="0">
                  <a:pos x="17" y="9"/>
                </a:cxn>
                <a:cxn ang="0">
                  <a:pos x="17" y="39"/>
                </a:cxn>
                <a:cxn ang="0">
                  <a:pos x="23" y="45"/>
                </a:cxn>
                <a:cxn ang="0">
                  <a:pos x="24" y="45"/>
                </a:cxn>
                <a:cxn ang="0">
                  <a:pos x="24" y="48"/>
                </a:cxn>
                <a:cxn ang="0">
                  <a:pos x="0" y="48"/>
                </a:cxn>
                <a:cxn ang="0">
                  <a:pos x="0" y="45"/>
                </a:cxn>
                <a:cxn ang="0">
                  <a:pos x="1" y="45"/>
                </a:cxn>
                <a:cxn ang="0">
                  <a:pos x="7" y="40"/>
                </a:cxn>
                <a:cxn ang="0">
                  <a:pos x="7" y="9"/>
                </a:cxn>
                <a:cxn ang="0">
                  <a:pos x="1" y="3"/>
                </a:cxn>
                <a:cxn ang="0">
                  <a:pos x="0" y="3"/>
                </a:cxn>
                <a:cxn ang="0">
                  <a:pos x="0" y="0"/>
                </a:cxn>
              </a:cxnLst>
              <a:rect l="0" t="0" r="r" b="b"/>
              <a:pathLst>
                <a:path w="24" h="48">
                  <a:moveTo>
                    <a:pt x="0" y="0"/>
                  </a:moveTo>
                  <a:cubicBezTo>
                    <a:pt x="24" y="0"/>
                    <a:pt x="24" y="0"/>
                    <a:pt x="24" y="0"/>
                  </a:cubicBezTo>
                  <a:cubicBezTo>
                    <a:pt x="24" y="3"/>
                    <a:pt x="24" y="3"/>
                    <a:pt x="24" y="3"/>
                  </a:cubicBezTo>
                  <a:cubicBezTo>
                    <a:pt x="23" y="3"/>
                    <a:pt x="23" y="3"/>
                    <a:pt x="23" y="3"/>
                  </a:cubicBezTo>
                  <a:cubicBezTo>
                    <a:pt x="19" y="3"/>
                    <a:pt x="17" y="5"/>
                    <a:pt x="17" y="9"/>
                  </a:cubicBezTo>
                  <a:cubicBezTo>
                    <a:pt x="17" y="39"/>
                    <a:pt x="17" y="39"/>
                    <a:pt x="17" y="39"/>
                  </a:cubicBezTo>
                  <a:cubicBezTo>
                    <a:pt x="17" y="43"/>
                    <a:pt x="19" y="45"/>
                    <a:pt x="23" y="45"/>
                  </a:cubicBezTo>
                  <a:cubicBezTo>
                    <a:pt x="24" y="45"/>
                    <a:pt x="24" y="45"/>
                    <a:pt x="24" y="45"/>
                  </a:cubicBezTo>
                  <a:cubicBezTo>
                    <a:pt x="24" y="48"/>
                    <a:pt x="24" y="48"/>
                    <a:pt x="24" y="48"/>
                  </a:cubicBezTo>
                  <a:cubicBezTo>
                    <a:pt x="0" y="48"/>
                    <a:pt x="0" y="48"/>
                    <a:pt x="0" y="48"/>
                  </a:cubicBezTo>
                  <a:cubicBezTo>
                    <a:pt x="0" y="45"/>
                    <a:pt x="0" y="45"/>
                    <a:pt x="0" y="45"/>
                  </a:cubicBezTo>
                  <a:cubicBezTo>
                    <a:pt x="1" y="45"/>
                    <a:pt x="1" y="45"/>
                    <a:pt x="1" y="45"/>
                  </a:cubicBezTo>
                  <a:cubicBezTo>
                    <a:pt x="5" y="45"/>
                    <a:pt x="7" y="43"/>
                    <a:pt x="7" y="40"/>
                  </a:cubicBezTo>
                  <a:cubicBezTo>
                    <a:pt x="7" y="9"/>
                    <a:pt x="7" y="9"/>
                    <a:pt x="7" y="9"/>
                  </a:cubicBezTo>
                  <a:cubicBezTo>
                    <a:pt x="7" y="5"/>
                    <a:pt x="5" y="3"/>
                    <a:pt x="1" y="3"/>
                  </a:cubicBezTo>
                  <a:cubicBezTo>
                    <a:pt x="0" y="3"/>
                    <a:pt x="0" y="3"/>
                    <a:pt x="0" y="3"/>
                  </a:cubicBezTo>
                  <a:lnTo>
                    <a:pt x="0" y="0"/>
                  </a:lnTo>
                  <a:close/>
                </a:path>
              </a:pathLst>
            </a:custGeom>
            <a:solidFill>
              <a:srgbClr val="FFFFFF"/>
            </a:solidFill>
            <a:ln w="9525">
              <a:noFill/>
              <a:round/>
              <a:headEnd/>
              <a:tailEnd/>
            </a:ln>
          </p:spPr>
          <p:txBody>
            <a:bodyPr/>
            <a:lstStyle/>
            <a:p>
              <a:pPr>
                <a:lnSpc>
                  <a:spcPct val="90000"/>
                </a:lnSpc>
              </a:pPr>
              <a:endParaRPr lang="en-US" sz="2800"/>
            </a:p>
          </p:txBody>
        </p:sp>
        <p:sp>
          <p:nvSpPr>
            <p:cNvPr id="1047" name="Freeform 23"/>
            <p:cNvSpPr>
              <a:spLocks noEditPoints="1"/>
            </p:cNvSpPr>
            <p:nvPr userDrawn="1"/>
          </p:nvSpPr>
          <p:spPr bwMode="white">
            <a:xfrm>
              <a:off x="999" y="370"/>
              <a:ext cx="46" cy="41"/>
            </a:xfrm>
            <a:custGeom>
              <a:avLst/>
              <a:gdLst/>
              <a:ahLst/>
              <a:cxnLst>
                <a:cxn ang="0">
                  <a:pos x="29" y="0"/>
                </a:cxn>
                <a:cxn ang="0">
                  <a:pos x="56" y="24"/>
                </a:cxn>
                <a:cxn ang="0">
                  <a:pos x="28" y="50"/>
                </a:cxn>
                <a:cxn ang="0">
                  <a:pos x="0" y="26"/>
                </a:cxn>
                <a:cxn ang="0">
                  <a:pos x="29" y="0"/>
                </a:cxn>
                <a:cxn ang="0">
                  <a:pos x="29" y="47"/>
                </a:cxn>
                <a:cxn ang="0">
                  <a:pos x="45" y="27"/>
                </a:cxn>
                <a:cxn ang="0">
                  <a:pos x="27" y="3"/>
                </a:cxn>
                <a:cxn ang="0">
                  <a:pos x="11" y="22"/>
                </a:cxn>
                <a:cxn ang="0">
                  <a:pos x="29" y="47"/>
                </a:cxn>
              </a:cxnLst>
              <a:rect l="0" t="0" r="r" b="b"/>
              <a:pathLst>
                <a:path w="56" h="50">
                  <a:moveTo>
                    <a:pt x="29" y="0"/>
                  </a:moveTo>
                  <a:cubicBezTo>
                    <a:pt x="45" y="0"/>
                    <a:pt x="56" y="10"/>
                    <a:pt x="56" y="24"/>
                  </a:cubicBezTo>
                  <a:cubicBezTo>
                    <a:pt x="56" y="38"/>
                    <a:pt x="46" y="50"/>
                    <a:pt x="28" y="50"/>
                  </a:cubicBezTo>
                  <a:cubicBezTo>
                    <a:pt x="10" y="50"/>
                    <a:pt x="0" y="39"/>
                    <a:pt x="0" y="26"/>
                  </a:cubicBezTo>
                  <a:cubicBezTo>
                    <a:pt x="0" y="11"/>
                    <a:pt x="12" y="0"/>
                    <a:pt x="29" y="0"/>
                  </a:cubicBezTo>
                  <a:close/>
                  <a:moveTo>
                    <a:pt x="29" y="47"/>
                  </a:moveTo>
                  <a:cubicBezTo>
                    <a:pt x="40" y="47"/>
                    <a:pt x="45" y="37"/>
                    <a:pt x="45" y="27"/>
                  </a:cubicBezTo>
                  <a:cubicBezTo>
                    <a:pt x="45" y="15"/>
                    <a:pt x="39" y="3"/>
                    <a:pt x="27" y="3"/>
                  </a:cubicBezTo>
                  <a:cubicBezTo>
                    <a:pt x="18" y="3"/>
                    <a:pt x="11" y="11"/>
                    <a:pt x="11" y="22"/>
                  </a:cubicBezTo>
                  <a:cubicBezTo>
                    <a:pt x="11" y="37"/>
                    <a:pt x="19" y="47"/>
                    <a:pt x="29" y="47"/>
                  </a:cubicBezTo>
                  <a:close/>
                </a:path>
              </a:pathLst>
            </a:custGeom>
            <a:solidFill>
              <a:srgbClr val="FFFFFF"/>
            </a:solidFill>
            <a:ln w="9525">
              <a:noFill/>
              <a:round/>
              <a:headEnd/>
              <a:tailEnd/>
            </a:ln>
          </p:spPr>
          <p:txBody>
            <a:bodyPr/>
            <a:lstStyle/>
            <a:p>
              <a:pPr>
                <a:lnSpc>
                  <a:spcPct val="90000"/>
                </a:lnSpc>
              </a:pPr>
              <a:endParaRPr lang="en-US" sz="2800"/>
            </a:p>
          </p:txBody>
        </p:sp>
        <p:sp>
          <p:nvSpPr>
            <p:cNvPr id="1048" name="Freeform 24"/>
            <p:cNvSpPr>
              <a:spLocks/>
            </p:cNvSpPr>
            <p:nvPr userDrawn="1"/>
          </p:nvSpPr>
          <p:spPr bwMode="white">
            <a:xfrm>
              <a:off x="1059" y="371"/>
              <a:ext cx="47" cy="39"/>
            </a:xfrm>
            <a:custGeom>
              <a:avLst/>
              <a:gdLst/>
              <a:ahLst/>
              <a:cxnLst>
                <a:cxn ang="0">
                  <a:pos x="11" y="39"/>
                </a:cxn>
                <a:cxn ang="0">
                  <a:pos x="18" y="45"/>
                </a:cxn>
                <a:cxn ang="0">
                  <a:pos x="18" y="48"/>
                </a:cxn>
                <a:cxn ang="0">
                  <a:pos x="0" y="48"/>
                </a:cxn>
                <a:cxn ang="0">
                  <a:pos x="0" y="45"/>
                </a:cxn>
                <a:cxn ang="0">
                  <a:pos x="0" y="45"/>
                </a:cxn>
                <a:cxn ang="0">
                  <a:pos x="6" y="40"/>
                </a:cxn>
                <a:cxn ang="0">
                  <a:pos x="6" y="5"/>
                </a:cxn>
                <a:cxn ang="0">
                  <a:pos x="0" y="3"/>
                </a:cxn>
                <a:cxn ang="0">
                  <a:pos x="0" y="0"/>
                </a:cxn>
                <a:cxn ang="0">
                  <a:pos x="16" y="0"/>
                </a:cxn>
                <a:cxn ang="0">
                  <a:pos x="47" y="33"/>
                </a:cxn>
                <a:cxn ang="0">
                  <a:pos x="47" y="10"/>
                </a:cxn>
                <a:cxn ang="0">
                  <a:pos x="39" y="3"/>
                </a:cxn>
                <a:cxn ang="0">
                  <a:pos x="39" y="3"/>
                </a:cxn>
                <a:cxn ang="0">
                  <a:pos x="39" y="0"/>
                </a:cxn>
                <a:cxn ang="0">
                  <a:pos x="58" y="0"/>
                </a:cxn>
                <a:cxn ang="0">
                  <a:pos x="58" y="3"/>
                </a:cxn>
                <a:cxn ang="0">
                  <a:pos x="58" y="3"/>
                </a:cxn>
                <a:cxn ang="0">
                  <a:pos x="51" y="7"/>
                </a:cxn>
                <a:cxn ang="0">
                  <a:pos x="51" y="48"/>
                </a:cxn>
                <a:cxn ang="0">
                  <a:pos x="47" y="48"/>
                </a:cxn>
                <a:cxn ang="0">
                  <a:pos x="11" y="10"/>
                </a:cxn>
                <a:cxn ang="0">
                  <a:pos x="11" y="39"/>
                </a:cxn>
              </a:cxnLst>
              <a:rect l="0" t="0" r="r" b="b"/>
              <a:pathLst>
                <a:path w="58" h="48">
                  <a:moveTo>
                    <a:pt x="11" y="39"/>
                  </a:moveTo>
                  <a:cubicBezTo>
                    <a:pt x="11" y="43"/>
                    <a:pt x="12" y="45"/>
                    <a:pt x="18" y="45"/>
                  </a:cubicBezTo>
                  <a:cubicBezTo>
                    <a:pt x="18" y="48"/>
                    <a:pt x="18" y="48"/>
                    <a:pt x="18" y="48"/>
                  </a:cubicBezTo>
                  <a:cubicBezTo>
                    <a:pt x="0" y="48"/>
                    <a:pt x="0" y="48"/>
                    <a:pt x="0" y="48"/>
                  </a:cubicBezTo>
                  <a:cubicBezTo>
                    <a:pt x="0" y="45"/>
                    <a:pt x="0" y="45"/>
                    <a:pt x="0" y="45"/>
                  </a:cubicBezTo>
                  <a:cubicBezTo>
                    <a:pt x="0" y="45"/>
                    <a:pt x="0" y="45"/>
                    <a:pt x="0" y="45"/>
                  </a:cubicBezTo>
                  <a:cubicBezTo>
                    <a:pt x="5" y="45"/>
                    <a:pt x="6" y="43"/>
                    <a:pt x="6" y="40"/>
                  </a:cubicBezTo>
                  <a:cubicBezTo>
                    <a:pt x="6" y="5"/>
                    <a:pt x="6" y="5"/>
                    <a:pt x="6" y="5"/>
                  </a:cubicBezTo>
                  <a:cubicBezTo>
                    <a:pt x="4" y="4"/>
                    <a:pt x="2" y="3"/>
                    <a:pt x="0" y="3"/>
                  </a:cubicBezTo>
                  <a:cubicBezTo>
                    <a:pt x="0" y="0"/>
                    <a:pt x="0" y="0"/>
                    <a:pt x="0" y="0"/>
                  </a:cubicBezTo>
                  <a:cubicBezTo>
                    <a:pt x="16" y="0"/>
                    <a:pt x="16" y="0"/>
                    <a:pt x="16" y="0"/>
                  </a:cubicBezTo>
                  <a:cubicBezTo>
                    <a:pt x="47" y="33"/>
                    <a:pt x="47" y="33"/>
                    <a:pt x="47" y="33"/>
                  </a:cubicBezTo>
                  <a:cubicBezTo>
                    <a:pt x="47" y="10"/>
                    <a:pt x="47" y="10"/>
                    <a:pt x="47" y="10"/>
                  </a:cubicBezTo>
                  <a:cubicBezTo>
                    <a:pt x="47" y="4"/>
                    <a:pt x="46" y="3"/>
                    <a:pt x="39" y="3"/>
                  </a:cubicBezTo>
                  <a:cubicBezTo>
                    <a:pt x="39" y="3"/>
                    <a:pt x="39" y="3"/>
                    <a:pt x="39" y="3"/>
                  </a:cubicBezTo>
                  <a:cubicBezTo>
                    <a:pt x="39" y="0"/>
                    <a:pt x="39" y="0"/>
                    <a:pt x="39" y="0"/>
                  </a:cubicBezTo>
                  <a:cubicBezTo>
                    <a:pt x="58" y="0"/>
                    <a:pt x="58" y="0"/>
                    <a:pt x="58" y="0"/>
                  </a:cubicBezTo>
                  <a:cubicBezTo>
                    <a:pt x="58" y="3"/>
                    <a:pt x="58" y="3"/>
                    <a:pt x="58" y="3"/>
                  </a:cubicBezTo>
                  <a:cubicBezTo>
                    <a:pt x="58" y="3"/>
                    <a:pt x="58" y="3"/>
                    <a:pt x="58" y="3"/>
                  </a:cubicBezTo>
                  <a:cubicBezTo>
                    <a:pt x="53" y="3"/>
                    <a:pt x="51" y="4"/>
                    <a:pt x="51" y="7"/>
                  </a:cubicBezTo>
                  <a:cubicBezTo>
                    <a:pt x="51" y="48"/>
                    <a:pt x="51" y="48"/>
                    <a:pt x="51" y="48"/>
                  </a:cubicBezTo>
                  <a:cubicBezTo>
                    <a:pt x="47" y="48"/>
                    <a:pt x="47" y="48"/>
                    <a:pt x="47" y="48"/>
                  </a:cubicBezTo>
                  <a:cubicBezTo>
                    <a:pt x="11" y="10"/>
                    <a:pt x="11" y="10"/>
                    <a:pt x="11" y="10"/>
                  </a:cubicBezTo>
                  <a:lnTo>
                    <a:pt x="11" y="39"/>
                  </a:lnTo>
                  <a:close/>
                </a:path>
              </a:pathLst>
            </a:custGeom>
            <a:solidFill>
              <a:srgbClr val="FFFFFF"/>
            </a:solidFill>
            <a:ln w="9525">
              <a:noFill/>
              <a:round/>
              <a:headEnd/>
              <a:tailEnd/>
            </a:ln>
          </p:spPr>
          <p:txBody>
            <a:bodyPr/>
            <a:lstStyle/>
            <a:p>
              <a:pPr>
                <a:lnSpc>
                  <a:spcPct val="90000"/>
                </a:lnSpc>
              </a:pPr>
              <a:endParaRPr lang="en-US" sz="2800"/>
            </a:p>
          </p:txBody>
        </p:sp>
        <p:sp>
          <p:nvSpPr>
            <p:cNvPr id="1049" name="Freeform 25"/>
            <p:cNvSpPr>
              <a:spLocks/>
            </p:cNvSpPr>
            <p:nvPr userDrawn="1"/>
          </p:nvSpPr>
          <p:spPr bwMode="white">
            <a:xfrm>
              <a:off x="539" y="438"/>
              <a:ext cx="43" cy="40"/>
            </a:xfrm>
            <a:custGeom>
              <a:avLst/>
              <a:gdLst/>
              <a:ahLst/>
              <a:cxnLst>
                <a:cxn ang="0">
                  <a:pos x="31" y="40"/>
                </a:cxn>
                <a:cxn ang="0">
                  <a:pos x="38" y="46"/>
                </a:cxn>
                <a:cxn ang="0">
                  <a:pos x="40" y="46"/>
                </a:cxn>
                <a:cxn ang="0">
                  <a:pos x="40" y="49"/>
                </a:cxn>
                <a:cxn ang="0">
                  <a:pos x="12" y="49"/>
                </a:cxn>
                <a:cxn ang="0">
                  <a:pos x="12" y="46"/>
                </a:cxn>
                <a:cxn ang="0">
                  <a:pos x="15" y="46"/>
                </a:cxn>
                <a:cxn ang="0">
                  <a:pos x="21" y="40"/>
                </a:cxn>
                <a:cxn ang="0">
                  <a:pos x="21" y="6"/>
                </a:cxn>
                <a:cxn ang="0">
                  <a:pos x="12" y="6"/>
                </a:cxn>
                <a:cxn ang="0">
                  <a:pos x="3" y="15"/>
                </a:cxn>
                <a:cxn ang="0">
                  <a:pos x="0" y="15"/>
                </a:cxn>
                <a:cxn ang="0">
                  <a:pos x="2" y="0"/>
                </a:cxn>
                <a:cxn ang="0">
                  <a:pos x="4" y="0"/>
                </a:cxn>
                <a:cxn ang="0">
                  <a:pos x="6" y="2"/>
                </a:cxn>
                <a:cxn ang="0">
                  <a:pos x="8" y="2"/>
                </a:cxn>
                <a:cxn ang="0">
                  <a:pos x="44" y="2"/>
                </a:cxn>
                <a:cxn ang="0">
                  <a:pos x="48" y="0"/>
                </a:cxn>
                <a:cxn ang="0">
                  <a:pos x="50" y="0"/>
                </a:cxn>
                <a:cxn ang="0">
                  <a:pos x="52" y="15"/>
                </a:cxn>
                <a:cxn ang="0">
                  <a:pos x="48" y="15"/>
                </a:cxn>
                <a:cxn ang="0">
                  <a:pos x="40" y="6"/>
                </a:cxn>
                <a:cxn ang="0">
                  <a:pos x="31" y="6"/>
                </a:cxn>
                <a:cxn ang="0">
                  <a:pos x="31" y="40"/>
                </a:cxn>
              </a:cxnLst>
              <a:rect l="0" t="0" r="r" b="b"/>
              <a:pathLst>
                <a:path w="52" h="49">
                  <a:moveTo>
                    <a:pt x="31" y="40"/>
                  </a:moveTo>
                  <a:cubicBezTo>
                    <a:pt x="31" y="44"/>
                    <a:pt x="32" y="46"/>
                    <a:pt x="38" y="46"/>
                  </a:cubicBezTo>
                  <a:cubicBezTo>
                    <a:pt x="40" y="46"/>
                    <a:pt x="40" y="46"/>
                    <a:pt x="40" y="46"/>
                  </a:cubicBezTo>
                  <a:cubicBezTo>
                    <a:pt x="40" y="49"/>
                    <a:pt x="40" y="49"/>
                    <a:pt x="40" y="49"/>
                  </a:cubicBezTo>
                  <a:cubicBezTo>
                    <a:pt x="12" y="49"/>
                    <a:pt x="12" y="49"/>
                    <a:pt x="12" y="49"/>
                  </a:cubicBezTo>
                  <a:cubicBezTo>
                    <a:pt x="12" y="46"/>
                    <a:pt x="12" y="46"/>
                    <a:pt x="12" y="46"/>
                  </a:cubicBezTo>
                  <a:cubicBezTo>
                    <a:pt x="15" y="46"/>
                    <a:pt x="15" y="46"/>
                    <a:pt x="15" y="46"/>
                  </a:cubicBezTo>
                  <a:cubicBezTo>
                    <a:pt x="19" y="46"/>
                    <a:pt x="21" y="45"/>
                    <a:pt x="21" y="40"/>
                  </a:cubicBezTo>
                  <a:cubicBezTo>
                    <a:pt x="21" y="6"/>
                    <a:pt x="21" y="6"/>
                    <a:pt x="21" y="6"/>
                  </a:cubicBezTo>
                  <a:cubicBezTo>
                    <a:pt x="12" y="6"/>
                    <a:pt x="12" y="6"/>
                    <a:pt x="12" y="6"/>
                  </a:cubicBezTo>
                  <a:cubicBezTo>
                    <a:pt x="6" y="6"/>
                    <a:pt x="5" y="7"/>
                    <a:pt x="3" y="15"/>
                  </a:cubicBezTo>
                  <a:cubicBezTo>
                    <a:pt x="0" y="15"/>
                    <a:pt x="0" y="15"/>
                    <a:pt x="0" y="15"/>
                  </a:cubicBezTo>
                  <a:cubicBezTo>
                    <a:pt x="2" y="0"/>
                    <a:pt x="2" y="0"/>
                    <a:pt x="2" y="0"/>
                  </a:cubicBezTo>
                  <a:cubicBezTo>
                    <a:pt x="4" y="0"/>
                    <a:pt x="4" y="0"/>
                    <a:pt x="4" y="0"/>
                  </a:cubicBezTo>
                  <a:cubicBezTo>
                    <a:pt x="5" y="1"/>
                    <a:pt x="5" y="1"/>
                    <a:pt x="6" y="2"/>
                  </a:cubicBezTo>
                  <a:cubicBezTo>
                    <a:pt x="6" y="2"/>
                    <a:pt x="7" y="2"/>
                    <a:pt x="8" y="2"/>
                  </a:cubicBezTo>
                  <a:cubicBezTo>
                    <a:pt x="44" y="2"/>
                    <a:pt x="44" y="2"/>
                    <a:pt x="44" y="2"/>
                  </a:cubicBezTo>
                  <a:cubicBezTo>
                    <a:pt x="46" y="2"/>
                    <a:pt x="47" y="2"/>
                    <a:pt x="48" y="0"/>
                  </a:cubicBezTo>
                  <a:cubicBezTo>
                    <a:pt x="50" y="0"/>
                    <a:pt x="50" y="0"/>
                    <a:pt x="50" y="0"/>
                  </a:cubicBezTo>
                  <a:cubicBezTo>
                    <a:pt x="52" y="15"/>
                    <a:pt x="52" y="15"/>
                    <a:pt x="52" y="15"/>
                  </a:cubicBezTo>
                  <a:cubicBezTo>
                    <a:pt x="48" y="15"/>
                    <a:pt x="48" y="15"/>
                    <a:pt x="48" y="15"/>
                  </a:cubicBezTo>
                  <a:cubicBezTo>
                    <a:pt x="47" y="7"/>
                    <a:pt x="46" y="6"/>
                    <a:pt x="40" y="6"/>
                  </a:cubicBezTo>
                  <a:cubicBezTo>
                    <a:pt x="31" y="6"/>
                    <a:pt x="31" y="6"/>
                    <a:pt x="31" y="6"/>
                  </a:cubicBezTo>
                  <a:lnTo>
                    <a:pt x="31" y="40"/>
                  </a:lnTo>
                  <a:close/>
                </a:path>
              </a:pathLst>
            </a:custGeom>
            <a:solidFill>
              <a:srgbClr val="FFFFFF"/>
            </a:solidFill>
            <a:ln w="9525">
              <a:noFill/>
              <a:round/>
              <a:headEnd/>
              <a:tailEnd/>
            </a:ln>
          </p:spPr>
          <p:txBody>
            <a:bodyPr/>
            <a:lstStyle/>
            <a:p>
              <a:pPr>
                <a:lnSpc>
                  <a:spcPct val="90000"/>
                </a:lnSpc>
              </a:pPr>
              <a:endParaRPr lang="en-US" sz="2800"/>
            </a:p>
          </p:txBody>
        </p:sp>
        <p:sp>
          <p:nvSpPr>
            <p:cNvPr id="1050" name="Freeform 26"/>
            <p:cNvSpPr>
              <a:spLocks/>
            </p:cNvSpPr>
            <p:nvPr userDrawn="1"/>
          </p:nvSpPr>
          <p:spPr bwMode="white">
            <a:xfrm>
              <a:off x="592" y="440"/>
              <a:ext cx="38" cy="38"/>
            </a:xfrm>
            <a:custGeom>
              <a:avLst/>
              <a:gdLst/>
              <a:ahLst/>
              <a:cxnLst>
                <a:cxn ang="0">
                  <a:pos x="37" y="4"/>
                </a:cxn>
                <a:cxn ang="0">
                  <a:pos x="20" y="4"/>
                </a:cxn>
                <a:cxn ang="0">
                  <a:pos x="20" y="21"/>
                </a:cxn>
                <a:cxn ang="0">
                  <a:pos x="32" y="21"/>
                </a:cxn>
                <a:cxn ang="0">
                  <a:pos x="38" y="16"/>
                </a:cxn>
                <a:cxn ang="0">
                  <a:pos x="41" y="16"/>
                </a:cxn>
                <a:cxn ang="0">
                  <a:pos x="41" y="31"/>
                </a:cxn>
                <a:cxn ang="0">
                  <a:pos x="38" y="31"/>
                </a:cxn>
                <a:cxn ang="0">
                  <a:pos x="31" y="25"/>
                </a:cxn>
                <a:cxn ang="0">
                  <a:pos x="20" y="25"/>
                </a:cxn>
                <a:cxn ang="0">
                  <a:pos x="20" y="39"/>
                </a:cxn>
                <a:cxn ang="0">
                  <a:pos x="23" y="43"/>
                </a:cxn>
                <a:cxn ang="0">
                  <a:pos x="35" y="43"/>
                </a:cxn>
                <a:cxn ang="0">
                  <a:pos x="44" y="35"/>
                </a:cxn>
                <a:cxn ang="0">
                  <a:pos x="47" y="35"/>
                </a:cxn>
                <a:cxn ang="0">
                  <a:pos x="46" y="47"/>
                </a:cxn>
                <a:cxn ang="0">
                  <a:pos x="0" y="47"/>
                </a:cxn>
                <a:cxn ang="0">
                  <a:pos x="0" y="44"/>
                </a:cxn>
                <a:cxn ang="0">
                  <a:pos x="3" y="44"/>
                </a:cxn>
                <a:cxn ang="0">
                  <a:pos x="9" y="39"/>
                </a:cxn>
                <a:cxn ang="0">
                  <a:pos x="9" y="8"/>
                </a:cxn>
                <a:cxn ang="0">
                  <a:pos x="3" y="3"/>
                </a:cxn>
                <a:cxn ang="0">
                  <a:pos x="2" y="3"/>
                </a:cxn>
                <a:cxn ang="0">
                  <a:pos x="2" y="0"/>
                </a:cxn>
                <a:cxn ang="0">
                  <a:pos x="44" y="0"/>
                </a:cxn>
                <a:cxn ang="0">
                  <a:pos x="45" y="11"/>
                </a:cxn>
                <a:cxn ang="0">
                  <a:pos x="42" y="11"/>
                </a:cxn>
                <a:cxn ang="0">
                  <a:pos x="37" y="4"/>
                </a:cxn>
              </a:cxnLst>
              <a:rect l="0" t="0" r="r" b="b"/>
              <a:pathLst>
                <a:path w="47" h="47">
                  <a:moveTo>
                    <a:pt x="37" y="4"/>
                  </a:moveTo>
                  <a:cubicBezTo>
                    <a:pt x="20" y="4"/>
                    <a:pt x="20" y="4"/>
                    <a:pt x="20" y="4"/>
                  </a:cubicBezTo>
                  <a:cubicBezTo>
                    <a:pt x="20" y="21"/>
                    <a:pt x="20" y="21"/>
                    <a:pt x="20" y="21"/>
                  </a:cubicBezTo>
                  <a:cubicBezTo>
                    <a:pt x="32" y="21"/>
                    <a:pt x="32" y="21"/>
                    <a:pt x="32" y="21"/>
                  </a:cubicBezTo>
                  <a:cubicBezTo>
                    <a:pt x="36" y="21"/>
                    <a:pt x="38" y="20"/>
                    <a:pt x="38" y="16"/>
                  </a:cubicBezTo>
                  <a:cubicBezTo>
                    <a:pt x="41" y="16"/>
                    <a:pt x="41" y="16"/>
                    <a:pt x="41" y="16"/>
                  </a:cubicBezTo>
                  <a:cubicBezTo>
                    <a:pt x="41" y="31"/>
                    <a:pt x="41" y="31"/>
                    <a:pt x="41" y="31"/>
                  </a:cubicBezTo>
                  <a:cubicBezTo>
                    <a:pt x="38" y="31"/>
                    <a:pt x="38" y="31"/>
                    <a:pt x="38" y="31"/>
                  </a:cubicBezTo>
                  <a:cubicBezTo>
                    <a:pt x="38" y="27"/>
                    <a:pt x="37" y="25"/>
                    <a:pt x="31" y="25"/>
                  </a:cubicBezTo>
                  <a:cubicBezTo>
                    <a:pt x="20" y="25"/>
                    <a:pt x="20" y="25"/>
                    <a:pt x="20" y="25"/>
                  </a:cubicBezTo>
                  <a:cubicBezTo>
                    <a:pt x="20" y="39"/>
                    <a:pt x="20" y="39"/>
                    <a:pt x="20" y="39"/>
                  </a:cubicBezTo>
                  <a:cubicBezTo>
                    <a:pt x="20" y="42"/>
                    <a:pt x="20" y="43"/>
                    <a:pt x="23" y="43"/>
                  </a:cubicBezTo>
                  <a:cubicBezTo>
                    <a:pt x="35" y="43"/>
                    <a:pt x="35" y="43"/>
                    <a:pt x="35" y="43"/>
                  </a:cubicBezTo>
                  <a:cubicBezTo>
                    <a:pt x="40" y="43"/>
                    <a:pt x="43" y="42"/>
                    <a:pt x="44" y="35"/>
                  </a:cubicBezTo>
                  <a:cubicBezTo>
                    <a:pt x="47" y="35"/>
                    <a:pt x="47" y="35"/>
                    <a:pt x="47" y="35"/>
                  </a:cubicBezTo>
                  <a:cubicBezTo>
                    <a:pt x="46" y="47"/>
                    <a:pt x="46" y="47"/>
                    <a:pt x="46" y="47"/>
                  </a:cubicBezTo>
                  <a:cubicBezTo>
                    <a:pt x="0" y="47"/>
                    <a:pt x="0" y="47"/>
                    <a:pt x="0" y="47"/>
                  </a:cubicBezTo>
                  <a:cubicBezTo>
                    <a:pt x="0" y="44"/>
                    <a:pt x="0" y="44"/>
                    <a:pt x="0" y="44"/>
                  </a:cubicBezTo>
                  <a:cubicBezTo>
                    <a:pt x="3" y="44"/>
                    <a:pt x="3" y="44"/>
                    <a:pt x="3" y="44"/>
                  </a:cubicBezTo>
                  <a:cubicBezTo>
                    <a:pt x="8" y="44"/>
                    <a:pt x="9" y="42"/>
                    <a:pt x="9" y="39"/>
                  </a:cubicBezTo>
                  <a:cubicBezTo>
                    <a:pt x="9" y="8"/>
                    <a:pt x="9" y="8"/>
                    <a:pt x="9" y="8"/>
                  </a:cubicBezTo>
                  <a:cubicBezTo>
                    <a:pt x="9" y="4"/>
                    <a:pt x="8" y="3"/>
                    <a:pt x="3" y="3"/>
                  </a:cubicBezTo>
                  <a:cubicBezTo>
                    <a:pt x="2" y="3"/>
                    <a:pt x="2" y="3"/>
                    <a:pt x="2" y="3"/>
                  </a:cubicBezTo>
                  <a:cubicBezTo>
                    <a:pt x="2" y="0"/>
                    <a:pt x="2" y="0"/>
                    <a:pt x="2" y="0"/>
                  </a:cubicBezTo>
                  <a:cubicBezTo>
                    <a:pt x="44" y="0"/>
                    <a:pt x="44" y="0"/>
                    <a:pt x="44" y="0"/>
                  </a:cubicBezTo>
                  <a:cubicBezTo>
                    <a:pt x="45" y="11"/>
                    <a:pt x="45" y="11"/>
                    <a:pt x="45" y="11"/>
                  </a:cubicBezTo>
                  <a:cubicBezTo>
                    <a:pt x="42" y="11"/>
                    <a:pt x="42" y="11"/>
                    <a:pt x="42" y="11"/>
                  </a:cubicBezTo>
                  <a:cubicBezTo>
                    <a:pt x="41" y="6"/>
                    <a:pt x="40" y="4"/>
                    <a:pt x="37" y="4"/>
                  </a:cubicBezTo>
                  <a:close/>
                </a:path>
              </a:pathLst>
            </a:custGeom>
            <a:solidFill>
              <a:srgbClr val="FFFFFF"/>
            </a:solidFill>
            <a:ln w="9525">
              <a:noFill/>
              <a:round/>
              <a:headEnd/>
              <a:tailEnd/>
            </a:ln>
          </p:spPr>
          <p:txBody>
            <a:bodyPr/>
            <a:lstStyle/>
            <a:p>
              <a:pPr>
                <a:lnSpc>
                  <a:spcPct val="90000"/>
                </a:lnSpc>
              </a:pPr>
              <a:endParaRPr lang="en-US" sz="2800"/>
            </a:p>
          </p:txBody>
        </p:sp>
        <p:sp>
          <p:nvSpPr>
            <p:cNvPr id="1051" name="Freeform 27"/>
            <p:cNvSpPr>
              <a:spLocks/>
            </p:cNvSpPr>
            <p:nvPr userDrawn="1"/>
          </p:nvSpPr>
          <p:spPr bwMode="white">
            <a:xfrm>
              <a:off x="644" y="439"/>
              <a:ext cx="41" cy="40"/>
            </a:xfrm>
            <a:custGeom>
              <a:avLst/>
              <a:gdLst/>
              <a:ahLst/>
              <a:cxnLst>
                <a:cxn ang="0">
                  <a:pos x="50" y="35"/>
                </a:cxn>
                <a:cxn ang="0">
                  <a:pos x="46" y="48"/>
                </a:cxn>
                <a:cxn ang="0">
                  <a:pos x="41" y="48"/>
                </a:cxn>
                <a:cxn ang="0">
                  <a:pos x="28" y="49"/>
                </a:cxn>
                <a:cxn ang="0">
                  <a:pos x="0" y="25"/>
                </a:cxn>
                <a:cxn ang="0">
                  <a:pos x="29" y="0"/>
                </a:cxn>
                <a:cxn ang="0">
                  <a:pos x="44" y="3"/>
                </a:cxn>
                <a:cxn ang="0">
                  <a:pos x="46" y="2"/>
                </a:cxn>
                <a:cxn ang="0">
                  <a:pos x="47" y="2"/>
                </a:cxn>
                <a:cxn ang="0">
                  <a:pos x="48" y="15"/>
                </a:cxn>
                <a:cxn ang="0">
                  <a:pos x="45" y="15"/>
                </a:cxn>
                <a:cxn ang="0">
                  <a:pos x="30" y="4"/>
                </a:cxn>
                <a:cxn ang="0">
                  <a:pos x="12" y="24"/>
                </a:cxn>
                <a:cxn ang="0">
                  <a:pos x="31" y="46"/>
                </a:cxn>
                <a:cxn ang="0">
                  <a:pos x="47" y="35"/>
                </a:cxn>
                <a:cxn ang="0">
                  <a:pos x="50" y="35"/>
                </a:cxn>
              </a:cxnLst>
              <a:rect l="0" t="0" r="r" b="b"/>
              <a:pathLst>
                <a:path w="50" h="49">
                  <a:moveTo>
                    <a:pt x="50" y="35"/>
                  </a:moveTo>
                  <a:cubicBezTo>
                    <a:pt x="49" y="39"/>
                    <a:pt x="47" y="44"/>
                    <a:pt x="46" y="48"/>
                  </a:cubicBezTo>
                  <a:cubicBezTo>
                    <a:pt x="44" y="48"/>
                    <a:pt x="43" y="48"/>
                    <a:pt x="41" y="48"/>
                  </a:cubicBezTo>
                  <a:cubicBezTo>
                    <a:pt x="37" y="48"/>
                    <a:pt x="34" y="49"/>
                    <a:pt x="28" y="49"/>
                  </a:cubicBezTo>
                  <a:cubicBezTo>
                    <a:pt x="12" y="49"/>
                    <a:pt x="0" y="38"/>
                    <a:pt x="0" y="25"/>
                  </a:cubicBezTo>
                  <a:cubicBezTo>
                    <a:pt x="0" y="11"/>
                    <a:pt x="13" y="0"/>
                    <a:pt x="29" y="0"/>
                  </a:cubicBezTo>
                  <a:cubicBezTo>
                    <a:pt x="37" y="0"/>
                    <a:pt x="42" y="3"/>
                    <a:pt x="44" y="3"/>
                  </a:cubicBezTo>
                  <a:cubicBezTo>
                    <a:pt x="45" y="3"/>
                    <a:pt x="45" y="3"/>
                    <a:pt x="46" y="2"/>
                  </a:cubicBezTo>
                  <a:cubicBezTo>
                    <a:pt x="47" y="2"/>
                    <a:pt x="47" y="2"/>
                    <a:pt x="47" y="2"/>
                  </a:cubicBezTo>
                  <a:cubicBezTo>
                    <a:pt x="48" y="15"/>
                    <a:pt x="48" y="15"/>
                    <a:pt x="48" y="15"/>
                  </a:cubicBezTo>
                  <a:cubicBezTo>
                    <a:pt x="45" y="15"/>
                    <a:pt x="45" y="15"/>
                    <a:pt x="45" y="15"/>
                  </a:cubicBezTo>
                  <a:cubicBezTo>
                    <a:pt x="43" y="8"/>
                    <a:pt x="37" y="4"/>
                    <a:pt x="30" y="4"/>
                  </a:cubicBezTo>
                  <a:cubicBezTo>
                    <a:pt x="19" y="4"/>
                    <a:pt x="12" y="12"/>
                    <a:pt x="12" y="24"/>
                  </a:cubicBezTo>
                  <a:cubicBezTo>
                    <a:pt x="12" y="36"/>
                    <a:pt x="20" y="46"/>
                    <a:pt x="31" y="46"/>
                  </a:cubicBezTo>
                  <a:cubicBezTo>
                    <a:pt x="38" y="46"/>
                    <a:pt x="44" y="41"/>
                    <a:pt x="47" y="35"/>
                  </a:cubicBezTo>
                  <a:lnTo>
                    <a:pt x="50" y="35"/>
                  </a:lnTo>
                  <a:close/>
                </a:path>
              </a:pathLst>
            </a:custGeom>
            <a:solidFill>
              <a:srgbClr val="FFFFFF"/>
            </a:solidFill>
            <a:ln w="9525">
              <a:noFill/>
              <a:round/>
              <a:headEnd/>
              <a:tailEnd/>
            </a:ln>
          </p:spPr>
          <p:txBody>
            <a:bodyPr/>
            <a:lstStyle/>
            <a:p>
              <a:pPr>
                <a:lnSpc>
                  <a:spcPct val="90000"/>
                </a:lnSpc>
              </a:pPr>
              <a:endParaRPr lang="en-US" sz="2800"/>
            </a:p>
          </p:txBody>
        </p:sp>
        <p:sp>
          <p:nvSpPr>
            <p:cNvPr id="1052" name="Freeform 28"/>
            <p:cNvSpPr>
              <a:spLocks/>
            </p:cNvSpPr>
            <p:nvPr userDrawn="1"/>
          </p:nvSpPr>
          <p:spPr bwMode="white">
            <a:xfrm>
              <a:off x="697" y="440"/>
              <a:ext cx="50" cy="38"/>
            </a:xfrm>
            <a:custGeom>
              <a:avLst/>
              <a:gdLst/>
              <a:ahLst/>
              <a:cxnLst>
                <a:cxn ang="0">
                  <a:pos x="37" y="44"/>
                </a:cxn>
                <a:cxn ang="0">
                  <a:pos x="43" y="38"/>
                </a:cxn>
                <a:cxn ang="0">
                  <a:pos x="43" y="25"/>
                </a:cxn>
                <a:cxn ang="0">
                  <a:pos x="18" y="25"/>
                </a:cxn>
                <a:cxn ang="0">
                  <a:pos x="18" y="38"/>
                </a:cxn>
                <a:cxn ang="0">
                  <a:pos x="23" y="44"/>
                </a:cxn>
                <a:cxn ang="0">
                  <a:pos x="25" y="44"/>
                </a:cxn>
                <a:cxn ang="0">
                  <a:pos x="25" y="47"/>
                </a:cxn>
                <a:cxn ang="0">
                  <a:pos x="0" y="47"/>
                </a:cxn>
                <a:cxn ang="0">
                  <a:pos x="0" y="44"/>
                </a:cxn>
                <a:cxn ang="0">
                  <a:pos x="1" y="44"/>
                </a:cxn>
                <a:cxn ang="0">
                  <a:pos x="7" y="39"/>
                </a:cxn>
                <a:cxn ang="0">
                  <a:pos x="7" y="8"/>
                </a:cxn>
                <a:cxn ang="0">
                  <a:pos x="1" y="3"/>
                </a:cxn>
                <a:cxn ang="0">
                  <a:pos x="0" y="3"/>
                </a:cxn>
                <a:cxn ang="0">
                  <a:pos x="0" y="0"/>
                </a:cxn>
                <a:cxn ang="0">
                  <a:pos x="25" y="0"/>
                </a:cxn>
                <a:cxn ang="0">
                  <a:pos x="25" y="3"/>
                </a:cxn>
                <a:cxn ang="0">
                  <a:pos x="23" y="3"/>
                </a:cxn>
                <a:cxn ang="0">
                  <a:pos x="18" y="8"/>
                </a:cxn>
                <a:cxn ang="0">
                  <a:pos x="18" y="20"/>
                </a:cxn>
                <a:cxn ang="0">
                  <a:pos x="43" y="20"/>
                </a:cxn>
                <a:cxn ang="0">
                  <a:pos x="43" y="9"/>
                </a:cxn>
                <a:cxn ang="0">
                  <a:pos x="37" y="3"/>
                </a:cxn>
                <a:cxn ang="0">
                  <a:pos x="36" y="3"/>
                </a:cxn>
                <a:cxn ang="0">
                  <a:pos x="36" y="0"/>
                </a:cxn>
                <a:cxn ang="0">
                  <a:pos x="60" y="0"/>
                </a:cxn>
                <a:cxn ang="0">
                  <a:pos x="60" y="3"/>
                </a:cxn>
                <a:cxn ang="0">
                  <a:pos x="59" y="3"/>
                </a:cxn>
                <a:cxn ang="0">
                  <a:pos x="53" y="8"/>
                </a:cxn>
                <a:cxn ang="0">
                  <a:pos x="53" y="38"/>
                </a:cxn>
                <a:cxn ang="0">
                  <a:pos x="59" y="44"/>
                </a:cxn>
                <a:cxn ang="0">
                  <a:pos x="60" y="44"/>
                </a:cxn>
                <a:cxn ang="0">
                  <a:pos x="60" y="47"/>
                </a:cxn>
                <a:cxn ang="0">
                  <a:pos x="36" y="47"/>
                </a:cxn>
                <a:cxn ang="0">
                  <a:pos x="36" y="44"/>
                </a:cxn>
                <a:cxn ang="0">
                  <a:pos x="37" y="44"/>
                </a:cxn>
              </a:cxnLst>
              <a:rect l="0" t="0" r="r" b="b"/>
              <a:pathLst>
                <a:path w="60" h="47">
                  <a:moveTo>
                    <a:pt x="37" y="44"/>
                  </a:moveTo>
                  <a:cubicBezTo>
                    <a:pt x="41" y="44"/>
                    <a:pt x="43" y="42"/>
                    <a:pt x="43" y="38"/>
                  </a:cubicBezTo>
                  <a:cubicBezTo>
                    <a:pt x="43" y="25"/>
                    <a:pt x="43" y="25"/>
                    <a:pt x="43" y="25"/>
                  </a:cubicBezTo>
                  <a:cubicBezTo>
                    <a:pt x="18" y="25"/>
                    <a:pt x="18" y="25"/>
                    <a:pt x="18" y="25"/>
                  </a:cubicBezTo>
                  <a:cubicBezTo>
                    <a:pt x="18" y="38"/>
                    <a:pt x="18" y="38"/>
                    <a:pt x="18" y="38"/>
                  </a:cubicBezTo>
                  <a:cubicBezTo>
                    <a:pt x="18" y="43"/>
                    <a:pt x="19" y="44"/>
                    <a:pt x="23" y="44"/>
                  </a:cubicBezTo>
                  <a:cubicBezTo>
                    <a:pt x="25" y="44"/>
                    <a:pt x="25" y="44"/>
                    <a:pt x="25" y="44"/>
                  </a:cubicBezTo>
                  <a:cubicBezTo>
                    <a:pt x="25" y="47"/>
                    <a:pt x="25" y="47"/>
                    <a:pt x="25" y="47"/>
                  </a:cubicBezTo>
                  <a:cubicBezTo>
                    <a:pt x="0" y="47"/>
                    <a:pt x="0" y="47"/>
                    <a:pt x="0" y="47"/>
                  </a:cubicBezTo>
                  <a:cubicBezTo>
                    <a:pt x="0" y="44"/>
                    <a:pt x="0" y="44"/>
                    <a:pt x="0" y="44"/>
                  </a:cubicBezTo>
                  <a:cubicBezTo>
                    <a:pt x="1" y="44"/>
                    <a:pt x="1" y="44"/>
                    <a:pt x="1" y="44"/>
                  </a:cubicBezTo>
                  <a:cubicBezTo>
                    <a:pt x="5" y="44"/>
                    <a:pt x="7" y="42"/>
                    <a:pt x="7" y="39"/>
                  </a:cubicBezTo>
                  <a:cubicBezTo>
                    <a:pt x="7" y="8"/>
                    <a:pt x="7" y="8"/>
                    <a:pt x="7" y="8"/>
                  </a:cubicBezTo>
                  <a:cubicBezTo>
                    <a:pt x="7" y="4"/>
                    <a:pt x="5" y="3"/>
                    <a:pt x="1" y="3"/>
                  </a:cubicBezTo>
                  <a:cubicBezTo>
                    <a:pt x="0" y="3"/>
                    <a:pt x="0" y="3"/>
                    <a:pt x="0" y="3"/>
                  </a:cubicBezTo>
                  <a:cubicBezTo>
                    <a:pt x="0" y="0"/>
                    <a:pt x="0" y="0"/>
                    <a:pt x="0" y="0"/>
                  </a:cubicBezTo>
                  <a:cubicBezTo>
                    <a:pt x="25" y="0"/>
                    <a:pt x="25" y="0"/>
                    <a:pt x="25" y="0"/>
                  </a:cubicBezTo>
                  <a:cubicBezTo>
                    <a:pt x="25" y="3"/>
                    <a:pt x="25" y="3"/>
                    <a:pt x="25" y="3"/>
                  </a:cubicBezTo>
                  <a:cubicBezTo>
                    <a:pt x="23" y="3"/>
                    <a:pt x="23" y="3"/>
                    <a:pt x="23" y="3"/>
                  </a:cubicBezTo>
                  <a:cubicBezTo>
                    <a:pt x="19" y="3"/>
                    <a:pt x="18" y="4"/>
                    <a:pt x="18" y="8"/>
                  </a:cubicBezTo>
                  <a:cubicBezTo>
                    <a:pt x="18" y="20"/>
                    <a:pt x="18" y="20"/>
                    <a:pt x="18" y="20"/>
                  </a:cubicBezTo>
                  <a:cubicBezTo>
                    <a:pt x="43" y="20"/>
                    <a:pt x="43" y="20"/>
                    <a:pt x="43" y="20"/>
                  </a:cubicBezTo>
                  <a:cubicBezTo>
                    <a:pt x="43" y="9"/>
                    <a:pt x="43" y="9"/>
                    <a:pt x="43" y="9"/>
                  </a:cubicBezTo>
                  <a:cubicBezTo>
                    <a:pt x="43" y="4"/>
                    <a:pt x="41" y="3"/>
                    <a:pt x="37" y="3"/>
                  </a:cubicBezTo>
                  <a:cubicBezTo>
                    <a:pt x="36" y="3"/>
                    <a:pt x="36" y="3"/>
                    <a:pt x="36" y="3"/>
                  </a:cubicBezTo>
                  <a:cubicBezTo>
                    <a:pt x="36" y="0"/>
                    <a:pt x="36" y="0"/>
                    <a:pt x="36" y="0"/>
                  </a:cubicBezTo>
                  <a:cubicBezTo>
                    <a:pt x="60" y="0"/>
                    <a:pt x="60" y="0"/>
                    <a:pt x="60" y="0"/>
                  </a:cubicBezTo>
                  <a:cubicBezTo>
                    <a:pt x="60" y="3"/>
                    <a:pt x="60" y="3"/>
                    <a:pt x="60" y="3"/>
                  </a:cubicBezTo>
                  <a:cubicBezTo>
                    <a:pt x="59" y="3"/>
                    <a:pt x="59" y="3"/>
                    <a:pt x="59" y="3"/>
                  </a:cubicBezTo>
                  <a:cubicBezTo>
                    <a:pt x="55" y="3"/>
                    <a:pt x="53" y="4"/>
                    <a:pt x="53" y="8"/>
                  </a:cubicBezTo>
                  <a:cubicBezTo>
                    <a:pt x="53" y="38"/>
                    <a:pt x="53" y="38"/>
                    <a:pt x="53" y="38"/>
                  </a:cubicBezTo>
                  <a:cubicBezTo>
                    <a:pt x="53" y="42"/>
                    <a:pt x="55" y="44"/>
                    <a:pt x="59" y="44"/>
                  </a:cubicBezTo>
                  <a:cubicBezTo>
                    <a:pt x="60" y="44"/>
                    <a:pt x="60" y="44"/>
                    <a:pt x="60" y="44"/>
                  </a:cubicBezTo>
                  <a:cubicBezTo>
                    <a:pt x="60" y="47"/>
                    <a:pt x="60" y="47"/>
                    <a:pt x="60" y="47"/>
                  </a:cubicBezTo>
                  <a:cubicBezTo>
                    <a:pt x="36" y="47"/>
                    <a:pt x="36" y="47"/>
                    <a:pt x="36" y="47"/>
                  </a:cubicBezTo>
                  <a:cubicBezTo>
                    <a:pt x="36" y="44"/>
                    <a:pt x="36" y="44"/>
                    <a:pt x="36" y="44"/>
                  </a:cubicBezTo>
                  <a:lnTo>
                    <a:pt x="37" y="44"/>
                  </a:lnTo>
                  <a:close/>
                </a:path>
              </a:pathLst>
            </a:custGeom>
            <a:solidFill>
              <a:srgbClr val="FFFFFF"/>
            </a:solidFill>
            <a:ln w="9525">
              <a:noFill/>
              <a:round/>
              <a:headEnd/>
              <a:tailEnd/>
            </a:ln>
          </p:spPr>
          <p:txBody>
            <a:bodyPr/>
            <a:lstStyle/>
            <a:p>
              <a:pPr>
                <a:lnSpc>
                  <a:spcPct val="90000"/>
                </a:lnSpc>
              </a:pPr>
              <a:endParaRPr lang="en-US" sz="2800"/>
            </a:p>
          </p:txBody>
        </p:sp>
        <p:sp>
          <p:nvSpPr>
            <p:cNvPr id="1053" name="Freeform 29"/>
            <p:cNvSpPr>
              <a:spLocks/>
            </p:cNvSpPr>
            <p:nvPr userDrawn="1"/>
          </p:nvSpPr>
          <p:spPr bwMode="white">
            <a:xfrm>
              <a:off x="758" y="440"/>
              <a:ext cx="48" cy="38"/>
            </a:xfrm>
            <a:custGeom>
              <a:avLst/>
              <a:gdLst/>
              <a:ahLst/>
              <a:cxnLst>
                <a:cxn ang="0">
                  <a:pos x="11" y="38"/>
                </a:cxn>
                <a:cxn ang="0">
                  <a:pos x="19" y="44"/>
                </a:cxn>
                <a:cxn ang="0">
                  <a:pos x="19" y="47"/>
                </a:cxn>
                <a:cxn ang="0">
                  <a:pos x="0" y="47"/>
                </a:cxn>
                <a:cxn ang="0">
                  <a:pos x="0" y="44"/>
                </a:cxn>
                <a:cxn ang="0">
                  <a:pos x="1" y="44"/>
                </a:cxn>
                <a:cxn ang="0">
                  <a:pos x="7" y="39"/>
                </a:cxn>
                <a:cxn ang="0">
                  <a:pos x="7" y="4"/>
                </a:cxn>
                <a:cxn ang="0">
                  <a:pos x="0" y="3"/>
                </a:cxn>
                <a:cxn ang="0">
                  <a:pos x="0" y="0"/>
                </a:cxn>
                <a:cxn ang="0">
                  <a:pos x="16" y="0"/>
                </a:cxn>
                <a:cxn ang="0">
                  <a:pos x="47" y="32"/>
                </a:cxn>
                <a:cxn ang="0">
                  <a:pos x="47" y="9"/>
                </a:cxn>
                <a:cxn ang="0">
                  <a:pos x="40" y="3"/>
                </a:cxn>
                <a:cxn ang="0">
                  <a:pos x="39" y="3"/>
                </a:cxn>
                <a:cxn ang="0">
                  <a:pos x="39" y="0"/>
                </a:cxn>
                <a:cxn ang="0">
                  <a:pos x="59" y="0"/>
                </a:cxn>
                <a:cxn ang="0">
                  <a:pos x="59" y="3"/>
                </a:cxn>
                <a:cxn ang="0">
                  <a:pos x="58" y="3"/>
                </a:cxn>
                <a:cxn ang="0">
                  <a:pos x="52" y="7"/>
                </a:cxn>
                <a:cxn ang="0">
                  <a:pos x="52" y="47"/>
                </a:cxn>
                <a:cxn ang="0">
                  <a:pos x="48" y="47"/>
                </a:cxn>
                <a:cxn ang="0">
                  <a:pos x="11" y="9"/>
                </a:cxn>
                <a:cxn ang="0">
                  <a:pos x="11" y="38"/>
                </a:cxn>
              </a:cxnLst>
              <a:rect l="0" t="0" r="r" b="b"/>
              <a:pathLst>
                <a:path w="59" h="47">
                  <a:moveTo>
                    <a:pt x="11" y="38"/>
                  </a:moveTo>
                  <a:cubicBezTo>
                    <a:pt x="11" y="43"/>
                    <a:pt x="13" y="44"/>
                    <a:pt x="19" y="44"/>
                  </a:cubicBezTo>
                  <a:cubicBezTo>
                    <a:pt x="19" y="47"/>
                    <a:pt x="19" y="47"/>
                    <a:pt x="19" y="47"/>
                  </a:cubicBezTo>
                  <a:cubicBezTo>
                    <a:pt x="0" y="47"/>
                    <a:pt x="0" y="47"/>
                    <a:pt x="0" y="47"/>
                  </a:cubicBezTo>
                  <a:cubicBezTo>
                    <a:pt x="0" y="44"/>
                    <a:pt x="0" y="44"/>
                    <a:pt x="0" y="44"/>
                  </a:cubicBezTo>
                  <a:cubicBezTo>
                    <a:pt x="1" y="44"/>
                    <a:pt x="1" y="44"/>
                    <a:pt x="1" y="44"/>
                  </a:cubicBezTo>
                  <a:cubicBezTo>
                    <a:pt x="5" y="44"/>
                    <a:pt x="7" y="43"/>
                    <a:pt x="7" y="39"/>
                  </a:cubicBezTo>
                  <a:cubicBezTo>
                    <a:pt x="7" y="4"/>
                    <a:pt x="7" y="4"/>
                    <a:pt x="7" y="4"/>
                  </a:cubicBezTo>
                  <a:cubicBezTo>
                    <a:pt x="5" y="3"/>
                    <a:pt x="3" y="3"/>
                    <a:pt x="0" y="3"/>
                  </a:cubicBezTo>
                  <a:cubicBezTo>
                    <a:pt x="0" y="0"/>
                    <a:pt x="0" y="0"/>
                    <a:pt x="0" y="0"/>
                  </a:cubicBezTo>
                  <a:cubicBezTo>
                    <a:pt x="16" y="0"/>
                    <a:pt x="16" y="0"/>
                    <a:pt x="16" y="0"/>
                  </a:cubicBezTo>
                  <a:cubicBezTo>
                    <a:pt x="47" y="32"/>
                    <a:pt x="47" y="32"/>
                    <a:pt x="47" y="32"/>
                  </a:cubicBezTo>
                  <a:cubicBezTo>
                    <a:pt x="47" y="9"/>
                    <a:pt x="47" y="9"/>
                    <a:pt x="47" y="9"/>
                  </a:cubicBezTo>
                  <a:cubicBezTo>
                    <a:pt x="47" y="4"/>
                    <a:pt x="46" y="3"/>
                    <a:pt x="40" y="3"/>
                  </a:cubicBezTo>
                  <a:cubicBezTo>
                    <a:pt x="39" y="3"/>
                    <a:pt x="39" y="3"/>
                    <a:pt x="39" y="3"/>
                  </a:cubicBezTo>
                  <a:cubicBezTo>
                    <a:pt x="39" y="0"/>
                    <a:pt x="39" y="0"/>
                    <a:pt x="39" y="0"/>
                  </a:cubicBezTo>
                  <a:cubicBezTo>
                    <a:pt x="59" y="0"/>
                    <a:pt x="59" y="0"/>
                    <a:pt x="59" y="0"/>
                  </a:cubicBezTo>
                  <a:cubicBezTo>
                    <a:pt x="59" y="3"/>
                    <a:pt x="59" y="3"/>
                    <a:pt x="59" y="3"/>
                  </a:cubicBezTo>
                  <a:cubicBezTo>
                    <a:pt x="58" y="3"/>
                    <a:pt x="58" y="3"/>
                    <a:pt x="58" y="3"/>
                  </a:cubicBezTo>
                  <a:cubicBezTo>
                    <a:pt x="53" y="3"/>
                    <a:pt x="52" y="4"/>
                    <a:pt x="52" y="7"/>
                  </a:cubicBezTo>
                  <a:cubicBezTo>
                    <a:pt x="52" y="47"/>
                    <a:pt x="52" y="47"/>
                    <a:pt x="52" y="47"/>
                  </a:cubicBezTo>
                  <a:cubicBezTo>
                    <a:pt x="48" y="47"/>
                    <a:pt x="48" y="47"/>
                    <a:pt x="48" y="47"/>
                  </a:cubicBezTo>
                  <a:cubicBezTo>
                    <a:pt x="11" y="9"/>
                    <a:pt x="11" y="9"/>
                    <a:pt x="11" y="9"/>
                  </a:cubicBezTo>
                  <a:lnTo>
                    <a:pt x="11" y="38"/>
                  </a:lnTo>
                  <a:close/>
                </a:path>
              </a:pathLst>
            </a:custGeom>
            <a:solidFill>
              <a:srgbClr val="FFFFFF"/>
            </a:solidFill>
            <a:ln w="9525">
              <a:noFill/>
              <a:round/>
              <a:headEnd/>
              <a:tailEnd/>
            </a:ln>
          </p:spPr>
          <p:txBody>
            <a:bodyPr/>
            <a:lstStyle/>
            <a:p>
              <a:pPr>
                <a:lnSpc>
                  <a:spcPct val="90000"/>
                </a:lnSpc>
              </a:pPr>
              <a:endParaRPr lang="en-US" sz="2800"/>
            </a:p>
          </p:txBody>
        </p:sp>
        <p:sp>
          <p:nvSpPr>
            <p:cNvPr id="1054" name="Freeform 30"/>
            <p:cNvSpPr>
              <a:spLocks noEditPoints="1"/>
            </p:cNvSpPr>
            <p:nvPr userDrawn="1"/>
          </p:nvSpPr>
          <p:spPr bwMode="white">
            <a:xfrm>
              <a:off x="820" y="438"/>
              <a:ext cx="45" cy="41"/>
            </a:xfrm>
            <a:custGeom>
              <a:avLst/>
              <a:gdLst/>
              <a:ahLst/>
              <a:cxnLst>
                <a:cxn ang="0">
                  <a:pos x="29" y="0"/>
                </a:cxn>
                <a:cxn ang="0">
                  <a:pos x="56" y="25"/>
                </a:cxn>
                <a:cxn ang="0">
                  <a:pos x="28" y="50"/>
                </a:cxn>
                <a:cxn ang="0">
                  <a:pos x="0" y="26"/>
                </a:cxn>
                <a:cxn ang="0">
                  <a:pos x="29" y="0"/>
                </a:cxn>
                <a:cxn ang="0">
                  <a:pos x="30" y="47"/>
                </a:cxn>
                <a:cxn ang="0">
                  <a:pos x="45" y="27"/>
                </a:cxn>
                <a:cxn ang="0">
                  <a:pos x="27" y="4"/>
                </a:cxn>
                <a:cxn ang="0">
                  <a:pos x="11" y="23"/>
                </a:cxn>
                <a:cxn ang="0">
                  <a:pos x="30" y="47"/>
                </a:cxn>
              </a:cxnLst>
              <a:rect l="0" t="0" r="r" b="b"/>
              <a:pathLst>
                <a:path w="56" h="50">
                  <a:moveTo>
                    <a:pt x="29" y="0"/>
                  </a:moveTo>
                  <a:cubicBezTo>
                    <a:pt x="45" y="0"/>
                    <a:pt x="56" y="10"/>
                    <a:pt x="56" y="25"/>
                  </a:cubicBezTo>
                  <a:cubicBezTo>
                    <a:pt x="56" y="38"/>
                    <a:pt x="46" y="50"/>
                    <a:pt x="28" y="50"/>
                  </a:cubicBezTo>
                  <a:cubicBezTo>
                    <a:pt x="10" y="50"/>
                    <a:pt x="0" y="39"/>
                    <a:pt x="0" y="26"/>
                  </a:cubicBezTo>
                  <a:cubicBezTo>
                    <a:pt x="0" y="11"/>
                    <a:pt x="12" y="0"/>
                    <a:pt x="29" y="0"/>
                  </a:cubicBezTo>
                  <a:close/>
                  <a:moveTo>
                    <a:pt x="30" y="47"/>
                  </a:moveTo>
                  <a:cubicBezTo>
                    <a:pt x="40" y="47"/>
                    <a:pt x="45" y="38"/>
                    <a:pt x="45" y="27"/>
                  </a:cubicBezTo>
                  <a:cubicBezTo>
                    <a:pt x="45" y="15"/>
                    <a:pt x="39" y="4"/>
                    <a:pt x="27" y="4"/>
                  </a:cubicBezTo>
                  <a:cubicBezTo>
                    <a:pt x="18" y="4"/>
                    <a:pt x="11" y="11"/>
                    <a:pt x="11" y="23"/>
                  </a:cubicBezTo>
                  <a:cubicBezTo>
                    <a:pt x="11" y="37"/>
                    <a:pt x="19" y="47"/>
                    <a:pt x="30" y="47"/>
                  </a:cubicBezTo>
                  <a:close/>
                </a:path>
              </a:pathLst>
            </a:custGeom>
            <a:solidFill>
              <a:srgbClr val="FFFFFF"/>
            </a:solidFill>
            <a:ln w="9525">
              <a:noFill/>
              <a:round/>
              <a:headEnd/>
              <a:tailEnd/>
            </a:ln>
          </p:spPr>
          <p:txBody>
            <a:bodyPr/>
            <a:lstStyle/>
            <a:p>
              <a:pPr>
                <a:lnSpc>
                  <a:spcPct val="90000"/>
                </a:lnSpc>
              </a:pPr>
              <a:endParaRPr lang="en-US" sz="2800"/>
            </a:p>
          </p:txBody>
        </p:sp>
        <p:sp>
          <p:nvSpPr>
            <p:cNvPr id="1055" name="Freeform 31"/>
            <p:cNvSpPr>
              <a:spLocks/>
            </p:cNvSpPr>
            <p:nvPr userDrawn="1"/>
          </p:nvSpPr>
          <p:spPr bwMode="white">
            <a:xfrm>
              <a:off x="879" y="440"/>
              <a:ext cx="37" cy="38"/>
            </a:xfrm>
            <a:custGeom>
              <a:avLst/>
              <a:gdLst/>
              <a:ahLst/>
              <a:cxnLst>
                <a:cxn ang="0">
                  <a:pos x="41" y="47"/>
                </a:cxn>
                <a:cxn ang="0">
                  <a:pos x="0" y="47"/>
                </a:cxn>
                <a:cxn ang="0">
                  <a:pos x="0" y="44"/>
                </a:cxn>
                <a:cxn ang="0">
                  <a:pos x="1" y="44"/>
                </a:cxn>
                <a:cxn ang="0">
                  <a:pos x="8" y="39"/>
                </a:cxn>
                <a:cxn ang="0">
                  <a:pos x="8" y="8"/>
                </a:cxn>
                <a:cxn ang="0">
                  <a:pos x="2" y="3"/>
                </a:cxn>
                <a:cxn ang="0">
                  <a:pos x="0" y="3"/>
                </a:cxn>
                <a:cxn ang="0">
                  <a:pos x="0" y="0"/>
                </a:cxn>
                <a:cxn ang="0">
                  <a:pos x="26" y="0"/>
                </a:cxn>
                <a:cxn ang="0">
                  <a:pos x="26" y="3"/>
                </a:cxn>
                <a:cxn ang="0">
                  <a:pos x="24" y="3"/>
                </a:cxn>
                <a:cxn ang="0">
                  <a:pos x="18" y="8"/>
                </a:cxn>
                <a:cxn ang="0">
                  <a:pos x="18" y="39"/>
                </a:cxn>
                <a:cxn ang="0">
                  <a:pos x="22" y="43"/>
                </a:cxn>
                <a:cxn ang="0">
                  <a:pos x="32" y="43"/>
                </a:cxn>
                <a:cxn ang="0">
                  <a:pos x="43" y="34"/>
                </a:cxn>
                <a:cxn ang="0">
                  <a:pos x="46" y="34"/>
                </a:cxn>
                <a:cxn ang="0">
                  <a:pos x="41" y="47"/>
                </a:cxn>
              </a:cxnLst>
              <a:rect l="0" t="0" r="r" b="b"/>
              <a:pathLst>
                <a:path w="46" h="47">
                  <a:moveTo>
                    <a:pt x="41" y="47"/>
                  </a:moveTo>
                  <a:cubicBezTo>
                    <a:pt x="0" y="47"/>
                    <a:pt x="0" y="47"/>
                    <a:pt x="0" y="47"/>
                  </a:cubicBezTo>
                  <a:cubicBezTo>
                    <a:pt x="0" y="44"/>
                    <a:pt x="0" y="44"/>
                    <a:pt x="0" y="44"/>
                  </a:cubicBezTo>
                  <a:cubicBezTo>
                    <a:pt x="1" y="44"/>
                    <a:pt x="1" y="44"/>
                    <a:pt x="1" y="44"/>
                  </a:cubicBezTo>
                  <a:cubicBezTo>
                    <a:pt x="6" y="44"/>
                    <a:pt x="8" y="42"/>
                    <a:pt x="8" y="39"/>
                  </a:cubicBezTo>
                  <a:cubicBezTo>
                    <a:pt x="8" y="8"/>
                    <a:pt x="8" y="8"/>
                    <a:pt x="8" y="8"/>
                  </a:cubicBezTo>
                  <a:cubicBezTo>
                    <a:pt x="8" y="4"/>
                    <a:pt x="5" y="3"/>
                    <a:pt x="2" y="3"/>
                  </a:cubicBezTo>
                  <a:cubicBezTo>
                    <a:pt x="0" y="3"/>
                    <a:pt x="0" y="3"/>
                    <a:pt x="0" y="3"/>
                  </a:cubicBezTo>
                  <a:cubicBezTo>
                    <a:pt x="0" y="0"/>
                    <a:pt x="0" y="0"/>
                    <a:pt x="0" y="0"/>
                  </a:cubicBezTo>
                  <a:cubicBezTo>
                    <a:pt x="26" y="0"/>
                    <a:pt x="26" y="0"/>
                    <a:pt x="26" y="0"/>
                  </a:cubicBezTo>
                  <a:cubicBezTo>
                    <a:pt x="26" y="3"/>
                    <a:pt x="26" y="3"/>
                    <a:pt x="26" y="3"/>
                  </a:cubicBezTo>
                  <a:cubicBezTo>
                    <a:pt x="24" y="3"/>
                    <a:pt x="24" y="3"/>
                    <a:pt x="24" y="3"/>
                  </a:cubicBezTo>
                  <a:cubicBezTo>
                    <a:pt x="20" y="3"/>
                    <a:pt x="18" y="4"/>
                    <a:pt x="18" y="8"/>
                  </a:cubicBezTo>
                  <a:cubicBezTo>
                    <a:pt x="18" y="39"/>
                    <a:pt x="18" y="39"/>
                    <a:pt x="18" y="39"/>
                  </a:cubicBezTo>
                  <a:cubicBezTo>
                    <a:pt x="18" y="42"/>
                    <a:pt x="19" y="43"/>
                    <a:pt x="22" y="43"/>
                  </a:cubicBezTo>
                  <a:cubicBezTo>
                    <a:pt x="32" y="43"/>
                    <a:pt x="32" y="43"/>
                    <a:pt x="32" y="43"/>
                  </a:cubicBezTo>
                  <a:cubicBezTo>
                    <a:pt x="37" y="43"/>
                    <a:pt x="38" y="40"/>
                    <a:pt x="43" y="34"/>
                  </a:cubicBezTo>
                  <a:cubicBezTo>
                    <a:pt x="46" y="34"/>
                    <a:pt x="46" y="34"/>
                    <a:pt x="46" y="34"/>
                  </a:cubicBezTo>
                  <a:lnTo>
                    <a:pt x="41" y="47"/>
                  </a:lnTo>
                  <a:close/>
                </a:path>
              </a:pathLst>
            </a:custGeom>
            <a:solidFill>
              <a:srgbClr val="FFFFFF"/>
            </a:solidFill>
            <a:ln w="9525">
              <a:noFill/>
              <a:round/>
              <a:headEnd/>
              <a:tailEnd/>
            </a:ln>
          </p:spPr>
          <p:txBody>
            <a:bodyPr/>
            <a:lstStyle/>
            <a:p>
              <a:pPr>
                <a:lnSpc>
                  <a:spcPct val="90000"/>
                </a:lnSpc>
              </a:pPr>
              <a:endParaRPr lang="en-US" sz="2800"/>
            </a:p>
          </p:txBody>
        </p:sp>
        <p:sp>
          <p:nvSpPr>
            <p:cNvPr id="1056" name="Freeform 32"/>
            <p:cNvSpPr>
              <a:spLocks noEditPoints="1"/>
            </p:cNvSpPr>
            <p:nvPr userDrawn="1"/>
          </p:nvSpPr>
          <p:spPr bwMode="white">
            <a:xfrm>
              <a:off x="928" y="438"/>
              <a:ext cx="46" cy="41"/>
            </a:xfrm>
            <a:custGeom>
              <a:avLst/>
              <a:gdLst/>
              <a:ahLst/>
              <a:cxnLst>
                <a:cxn ang="0">
                  <a:pos x="29" y="0"/>
                </a:cxn>
                <a:cxn ang="0">
                  <a:pos x="56" y="25"/>
                </a:cxn>
                <a:cxn ang="0">
                  <a:pos x="27" y="50"/>
                </a:cxn>
                <a:cxn ang="0">
                  <a:pos x="0" y="26"/>
                </a:cxn>
                <a:cxn ang="0">
                  <a:pos x="29" y="0"/>
                </a:cxn>
                <a:cxn ang="0">
                  <a:pos x="29" y="47"/>
                </a:cxn>
                <a:cxn ang="0">
                  <a:pos x="45" y="27"/>
                </a:cxn>
                <a:cxn ang="0">
                  <a:pos x="27" y="4"/>
                </a:cxn>
                <a:cxn ang="0">
                  <a:pos x="11" y="23"/>
                </a:cxn>
                <a:cxn ang="0">
                  <a:pos x="29" y="47"/>
                </a:cxn>
              </a:cxnLst>
              <a:rect l="0" t="0" r="r" b="b"/>
              <a:pathLst>
                <a:path w="56" h="50">
                  <a:moveTo>
                    <a:pt x="29" y="0"/>
                  </a:moveTo>
                  <a:cubicBezTo>
                    <a:pt x="45" y="0"/>
                    <a:pt x="56" y="10"/>
                    <a:pt x="56" y="25"/>
                  </a:cubicBezTo>
                  <a:cubicBezTo>
                    <a:pt x="56" y="38"/>
                    <a:pt x="46" y="50"/>
                    <a:pt x="27" y="50"/>
                  </a:cubicBezTo>
                  <a:cubicBezTo>
                    <a:pt x="10" y="50"/>
                    <a:pt x="0" y="39"/>
                    <a:pt x="0" y="26"/>
                  </a:cubicBezTo>
                  <a:cubicBezTo>
                    <a:pt x="0" y="11"/>
                    <a:pt x="12" y="0"/>
                    <a:pt x="29" y="0"/>
                  </a:cubicBezTo>
                  <a:close/>
                  <a:moveTo>
                    <a:pt x="29" y="47"/>
                  </a:moveTo>
                  <a:cubicBezTo>
                    <a:pt x="40" y="47"/>
                    <a:pt x="45" y="38"/>
                    <a:pt x="45" y="27"/>
                  </a:cubicBezTo>
                  <a:cubicBezTo>
                    <a:pt x="45" y="15"/>
                    <a:pt x="39" y="4"/>
                    <a:pt x="27" y="4"/>
                  </a:cubicBezTo>
                  <a:cubicBezTo>
                    <a:pt x="17" y="4"/>
                    <a:pt x="11" y="11"/>
                    <a:pt x="11" y="23"/>
                  </a:cubicBezTo>
                  <a:cubicBezTo>
                    <a:pt x="11" y="37"/>
                    <a:pt x="18" y="47"/>
                    <a:pt x="29" y="47"/>
                  </a:cubicBezTo>
                  <a:close/>
                </a:path>
              </a:pathLst>
            </a:custGeom>
            <a:solidFill>
              <a:srgbClr val="FFFFFF"/>
            </a:solidFill>
            <a:ln w="9525">
              <a:noFill/>
              <a:round/>
              <a:headEnd/>
              <a:tailEnd/>
            </a:ln>
          </p:spPr>
          <p:txBody>
            <a:bodyPr/>
            <a:lstStyle/>
            <a:p>
              <a:pPr>
                <a:lnSpc>
                  <a:spcPct val="90000"/>
                </a:lnSpc>
              </a:pPr>
              <a:endParaRPr lang="en-US" sz="2800"/>
            </a:p>
          </p:txBody>
        </p:sp>
        <p:sp>
          <p:nvSpPr>
            <p:cNvPr id="1057" name="Freeform 33"/>
            <p:cNvSpPr>
              <a:spLocks/>
            </p:cNvSpPr>
            <p:nvPr userDrawn="1"/>
          </p:nvSpPr>
          <p:spPr bwMode="white">
            <a:xfrm>
              <a:off x="989" y="439"/>
              <a:ext cx="44" cy="40"/>
            </a:xfrm>
            <a:custGeom>
              <a:avLst/>
              <a:gdLst/>
              <a:ahLst/>
              <a:cxnLst>
                <a:cxn ang="0">
                  <a:pos x="53" y="28"/>
                </a:cxn>
                <a:cxn ang="0">
                  <a:pos x="48" y="33"/>
                </a:cxn>
                <a:cxn ang="0">
                  <a:pos x="48" y="44"/>
                </a:cxn>
                <a:cxn ang="0">
                  <a:pos x="28" y="49"/>
                </a:cxn>
                <a:cxn ang="0">
                  <a:pos x="0" y="24"/>
                </a:cxn>
                <a:cxn ang="0">
                  <a:pos x="27" y="0"/>
                </a:cxn>
                <a:cxn ang="0">
                  <a:pos x="44" y="2"/>
                </a:cxn>
                <a:cxn ang="0">
                  <a:pos x="46" y="1"/>
                </a:cxn>
                <a:cxn ang="0">
                  <a:pos x="48" y="1"/>
                </a:cxn>
                <a:cxn ang="0">
                  <a:pos x="48" y="15"/>
                </a:cxn>
                <a:cxn ang="0">
                  <a:pos x="45" y="15"/>
                </a:cxn>
                <a:cxn ang="0">
                  <a:pos x="29" y="3"/>
                </a:cxn>
                <a:cxn ang="0">
                  <a:pos x="11" y="24"/>
                </a:cxn>
                <a:cxn ang="0">
                  <a:pos x="29" y="46"/>
                </a:cxn>
                <a:cxn ang="0">
                  <a:pos x="38" y="44"/>
                </a:cxn>
                <a:cxn ang="0">
                  <a:pos x="38" y="33"/>
                </a:cxn>
                <a:cxn ang="0">
                  <a:pos x="28" y="28"/>
                </a:cxn>
                <a:cxn ang="0">
                  <a:pos x="28" y="25"/>
                </a:cxn>
                <a:cxn ang="0">
                  <a:pos x="53" y="25"/>
                </a:cxn>
                <a:cxn ang="0">
                  <a:pos x="53" y="28"/>
                </a:cxn>
              </a:cxnLst>
              <a:rect l="0" t="0" r="r" b="b"/>
              <a:pathLst>
                <a:path w="53" h="49">
                  <a:moveTo>
                    <a:pt x="53" y="28"/>
                  </a:moveTo>
                  <a:cubicBezTo>
                    <a:pt x="49" y="28"/>
                    <a:pt x="48" y="30"/>
                    <a:pt x="48" y="33"/>
                  </a:cubicBezTo>
                  <a:cubicBezTo>
                    <a:pt x="48" y="44"/>
                    <a:pt x="48" y="44"/>
                    <a:pt x="48" y="44"/>
                  </a:cubicBezTo>
                  <a:cubicBezTo>
                    <a:pt x="43" y="47"/>
                    <a:pt x="35" y="49"/>
                    <a:pt x="28" y="49"/>
                  </a:cubicBezTo>
                  <a:cubicBezTo>
                    <a:pt x="9" y="49"/>
                    <a:pt x="0" y="38"/>
                    <a:pt x="0" y="24"/>
                  </a:cubicBezTo>
                  <a:cubicBezTo>
                    <a:pt x="0" y="10"/>
                    <a:pt x="11" y="0"/>
                    <a:pt x="27" y="0"/>
                  </a:cubicBezTo>
                  <a:cubicBezTo>
                    <a:pt x="35" y="0"/>
                    <a:pt x="41" y="2"/>
                    <a:pt x="44" y="2"/>
                  </a:cubicBezTo>
                  <a:cubicBezTo>
                    <a:pt x="45" y="2"/>
                    <a:pt x="46" y="2"/>
                    <a:pt x="46" y="1"/>
                  </a:cubicBezTo>
                  <a:cubicBezTo>
                    <a:pt x="48" y="1"/>
                    <a:pt x="48" y="1"/>
                    <a:pt x="48" y="1"/>
                  </a:cubicBezTo>
                  <a:cubicBezTo>
                    <a:pt x="48" y="15"/>
                    <a:pt x="48" y="15"/>
                    <a:pt x="48" y="15"/>
                  </a:cubicBezTo>
                  <a:cubicBezTo>
                    <a:pt x="45" y="15"/>
                    <a:pt x="45" y="15"/>
                    <a:pt x="45" y="15"/>
                  </a:cubicBezTo>
                  <a:cubicBezTo>
                    <a:pt x="43" y="7"/>
                    <a:pt x="37" y="3"/>
                    <a:pt x="29" y="3"/>
                  </a:cubicBezTo>
                  <a:cubicBezTo>
                    <a:pt x="18" y="3"/>
                    <a:pt x="11" y="11"/>
                    <a:pt x="11" y="24"/>
                  </a:cubicBezTo>
                  <a:cubicBezTo>
                    <a:pt x="11" y="36"/>
                    <a:pt x="19" y="46"/>
                    <a:pt x="29" y="46"/>
                  </a:cubicBezTo>
                  <a:cubicBezTo>
                    <a:pt x="32" y="46"/>
                    <a:pt x="36" y="45"/>
                    <a:pt x="38" y="44"/>
                  </a:cubicBezTo>
                  <a:cubicBezTo>
                    <a:pt x="38" y="33"/>
                    <a:pt x="38" y="33"/>
                    <a:pt x="38" y="33"/>
                  </a:cubicBezTo>
                  <a:cubicBezTo>
                    <a:pt x="38" y="29"/>
                    <a:pt x="36" y="28"/>
                    <a:pt x="28" y="28"/>
                  </a:cubicBezTo>
                  <a:cubicBezTo>
                    <a:pt x="28" y="25"/>
                    <a:pt x="28" y="25"/>
                    <a:pt x="28" y="25"/>
                  </a:cubicBezTo>
                  <a:cubicBezTo>
                    <a:pt x="53" y="25"/>
                    <a:pt x="53" y="25"/>
                    <a:pt x="53" y="25"/>
                  </a:cubicBezTo>
                  <a:lnTo>
                    <a:pt x="53" y="28"/>
                  </a:lnTo>
                  <a:close/>
                </a:path>
              </a:pathLst>
            </a:custGeom>
            <a:solidFill>
              <a:srgbClr val="FFFFFF"/>
            </a:solidFill>
            <a:ln w="9525">
              <a:noFill/>
              <a:round/>
              <a:headEnd/>
              <a:tailEnd/>
            </a:ln>
          </p:spPr>
          <p:txBody>
            <a:bodyPr/>
            <a:lstStyle/>
            <a:p>
              <a:pPr>
                <a:lnSpc>
                  <a:spcPct val="90000"/>
                </a:lnSpc>
              </a:pPr>
              <a:endParaRPr lang="en-US" sz="2800"/>
            </a:p>
          </p:txBody>
        </p:sp>
        <p:sp>
          <p:nvSpPr>
            <p:cNvPr id="1058" name="Freeform 34"/>
            <p:cNvSpPr>
              <a:spLocks/>
            </p:cNvSpPr>
            <p:nvPr userDrawn="1"/>
          </p:nvSpPr>
          <p:spPr bwMode="white">
            <a:xfrm>
              <a:off x="1044" y="440"/>
              <a:ext cx="45" cy="38"/>
            </a:xfrm>
            <a:custGeom>
              <a:avLst/>
              <a:gdLst/>
              <a:ahLst/>
              <a:cxnLst>
                <a:cxn ang="0">
                  <a:pos x="34" y="39"/>
                </a:cxn>
                <a:cxn ang="0">
                  <a:pos x="41" y="44"/>
                </a:cxn>
                <a:cxn ang="0">
                  <a:pos x="42" y="44"/>
                </a:cxn>
                <a:cxn ang="0">
                  <a:pos x="42" y="47"/>
                </a:cxn>
                <a:cxn ang="0">
                  <a:pos x="16" y="47"/>
                </a:cxn>
                <a:cxn ang="0">
                  <a:pos x="16" y="44"/>
                </a:cxn>
                <a:cxn ang="0">
                  <a:pos x="18" y="44"/>
                </a:cxn>
                <a:cxn ang="0">
                  <a:pos x="23" y="39"/>
                </a:cxn>
                <a:cxn ang="0">
                  <a:pos x="23" y="28"/>
                </a:cxn>
                <a:cxn ang="0">
                  <a:pos x="7" y="6"/>
                </a:cxn>
                <a:cxn ang="0">
                  <a:pos x="0" y="3"/>
                </a:cxn>
                <a:cxn ang="0">
                  <a:pos x="0" y="3"/>
                </a:cxn>
                <a:cxn ang="0">
                  <a:pos x="0" y="0"/>
                </a:cxn>
                <a:cxn ang="0">
                  <a:pos x="24" y="0"/>
                </a:cxn>
                <a:cxn ang="0">
                  <a:pos x="24" y="3"/>
                </a:cxn>
                <a:cxn ang="0">
                  <a:pos x="23" y="3"/>
                </a:cxn>
                <a:cxn ang="0">
                  <a:pos x="20" y="7"/>
                </a:cxn>
                <a:cxn ang="0">
                  <a:pos x="32" y="23"/>
                </a:cxn>
                <a:cxn ang="0">
                  <a:pos x="41" y="9"/>
                </a:cxn>
                <a:cxn ang="0">
                  <a:pos x="38" y="3"/>
                </a:cxn>
                <a:cxn ang="0">
                  <a:pos x="37" y="3"/>
                </a:cxn>
                <a:cxn ang="0">
                  <a:pos x="37" y="0"/>
                </a:cxn>
                <a:cxn ang="0">
                  <a:pos x="55" y="0"/>
                </a:cxn>
                <a:cxn ang="0">
                  <a:pos x="55" y="3"/>
                </a:cxn>
                <a:cxn ang="0">
                  <a:pos x="47" y="8"/>
                </a:cxn>
                <a:cxn ang="0">
                  <a:pos x="34" y="28"/>
                </a:cxn>
                <a:cxn ang="0">
                  <a:pos x="34" y="39"/>
                </a:cxn>
              </a:cxnLst>
              <a:rect l="0" t="0" r="r" b="b"/>
              <a:pathLst>
                <a:path w="55" h="47">
                  <a:moveTo>
                    <a:pt x="34" y="39"/>
                  </a:moveTo>
                  <a:cubicBezTo>
                    <a:pt x="34" y="42"/>
                    <a:pt x="35" y="44"/>
                    <a:pt x="41" y="44"/>
                  </a:cubicBezTo>
                  <a:cubicBezTo>
                    <a:pt x="42" y="44"/>
                    <a:pt x="42" y="44"/>
                    <a:pt x="42" y="44"/>
                  </a:cubicBezTo>
                  <a:cubicBezTo>
                    <a:pt x="42" y="47"/>
                    <a:pt x="42" y="47"/>
                    <a:pt x="42" y="47"/>
                  </a:cubicBezTo>
                  <a:cubicBezTo>
                    <a:pt x="16" y="47"/>
                    <a:pt x="16" y="47"/>
                    <a:pt x="16" y="47"/>
                  </a:cubicBezTo>
                  <a:cubicBezTo>
                    <a:pt x="16" y="44"/>
                    <a:pt x="16" y="44"/>
                    <a:pt x="16" y="44"/>
                  </a:cubicBezTo>
                  <a:cubicBezTo>
                    <a:pt x="18" y="44"/>
                    <a:pt x="18" y="44"/>
                    <a:pt x="18" y="44"/>
                  </a:cubicBezTo>
                  <a:cubicBezTo>
                    <a:pt x="22" y="44"/>
                    <a:pt x="23" y="42"/>
                    <a:pt x="23" y="39"/>
                  </a:cubicBezTo>
                  <a:cubicBezTo>
                    <a:pt x="23" y="28"/>
                    <a:pt x="23" y="28"/>
                    <a:pt x="23" y="28"/>
                  </a:cubicBezTo>
                  <a:cubicBezTo>
                    <a:pt x="7" y="6"/>
                    <a:pt x="7" y="6"/>
                    <a:pt x="7" y="6"/>
                  </a:cubicBezTo>
                  <a:cubicBezTo>
                    <a:pt x="5" y="3"/>
                    <a:pt x="4" y="3"/>
                    <a:pt x="0" y="3"/>
                  </a:cubicBezTo>
                  <a:cubicBezTo>
                    <a:pt x="0" y="3"/>
                    <a:pt x="0" y="3"/>
                    <a:pt x="0" y="3"/>
                  </a:cubicBezTo>
                  <a:cubicBezTo>
                    <a:pt x="0" y="0"/>
                    <a:pt x="0" y="0"/>
                    <a:pt x="0" y="0"/>
                  </a:cubicBezTo>
                  <a:cubicBezTo>
                    <a:pt x="24" y="0"/>
                    <a:pt x="24" y="0"/>
                    <a:pt x="24" y="0"/>
                  </a:cubicBezTo>
                  <a:cubicBezTo>
                    <a:pt x="24" y="3"/>
                    <a:pt x="24" y="3"/>
                    <a:pt x="24" y="3"/>
                  </a:cubicBezTo>
                  <a:cubicBezTo>
                    <a:pt x="23" y="3"/>
                    <a:pt x="23" y="3"/>
                    <a:pt x="23" y="3"/>
                  </a:cubicBezTo>
                  <a:cubicBezTo>
                    <a:pt x="19" y="3"/>
                    <a:pt x="18" y="5"/>
                    <a:pt x="20" y="7"/>
                  </a:cubicBezTo>
                  <a:cubicBezTo>
                    <a:pt x="32" y="23"/>
                    <a:pt x="32" y="23"/>
                    <a:pt x="32" y="23"/>
                  </a:cubicBezTo>
                  <a:cubicBezTo>
                    <a:pt x="41" y="9"/>
                    <a:pt x="41" y="9"/>
                    <a:pt x="41" y="9"/>
                  </a:cubicBezTo>
                  <a:cubicBezTo>
                    <a:pt x="43" y="6"/>
                    <a:pt x="44" y="3"/>
                    <a:pt x="38" y="3"/>
                  </a:cubicBezTo>
                  <a:cubicBezTo>
                    <a:pt x="37" y="3"/>
                    <a:pt x="37" y="3"/>
                    <a:pt x="37" y="3"/>
                  </a:cubicBezTo>
                  <a:cubicBezTo>
                    <a:pt x="37" y="0"/>
                    <a:pt x="37" y="0"/>
                    <a:pt x="37" y="0"/>
                  </a:cubicBezTo>
                  <a:cubicBezTo>
                    <a:pt x="55" y="0"/>
                    <a:pt x="55" y="0"/>
                    <a:pt x="55" y="0"/>
                  </a:cubicBezTo>
                  <a:cubicBezTo>
                    <a:pt x="55" y="3"/>
                    <a:pt x="55" y="3"/>
                    <a:pt x="55" y="3"/>
                  </a:cubicBezTo>
                  <a:cubicBezTo>
                    <a:pt x="51" y="3"/>
                    <a:pt x="50" y="4"/>
                    <a:pt x="47" y="8"/>
                  </a:cubicBezTo>
                  <a:cubicBezTo>
                    <a:pt x="34" y="28"/>
                    <a:pt x="34" y="28"/>
                    <a:pt x="34" y="28"/>
                  </a:cubicBezTo>
                  <a:lnTo>
                    <a:pt x="34" y="39"/>
                  </a:lnTo>
                  <a:close/>
                </a:path>
              </a:pathLst>
            </a:custGeom>
            <a:solidFill>
              <a:srgbClr val="FFFFFF"/>
            </a:solidFill>
            <a:ln w="9525">
              <a:noFill/>
              <a:round/>
              <a:headEnd/>
              <a:tailEnd/>
            </a:ln>
          </p:spPr>
          <p:txBody>
            <a:bodyPr/>
            <a:lstStyle/>
            <a:p>
              <a:pPr>
                <a:lnSpc>
                  <a:spcPct val="90000"/>
                </a:lnSpc>
              </a:pPr>
              <a:endParaRPr lang="en-US" sz="2800"/>
            </a:p>
          </p:txBody>
        </p:sp>
        <p:sp>
          <p:nvSpPr>
            <p:cNvPr id="1059" name="Freeform 35"/>
            <p:cNvSpPr>
              <a:spLocks/>
            </p:cNvSpPr>
            <p:nvPr userDrawn="1"/>
          </p:nvSpPr>
          <p:spPr bwMode="white">
            <a:xfrm>
              <a:off x="1132" y="439"/>
              <a:ext cx="28" cy="40"/>
            </a:xfrm>
            <a:custGeom>
              <a:avLst/>
              <a:gdLst/>
              <a:ahLst/>
              <a:cxnLst>
                <a:cxn ang="0">
                  <a:pos x="0" y="34"/>
                </a:cxn>
                <a:cxn ang="0">
                  <a:pos x="3" y="34"/>
                </a:cxn>
                <a:cxn ang="0">
                  <a:pos x="16" y="46"/>
                </a:cxn>
                <a:cxn ang="0">
                  <a:pos x="25" y="38"/>
                </a:cxn>
                <a:cxn ang="0">
                  <a:pos x="1" y="12"/>
                </a:cxn>
                <a:cxn ang="0">
                  <a:pos x="16" y="0"/>
                </a:cxn>
                <a:cxn ang="0">
                  <a:pos x="28" y="2"/>
                </a:cxn>
                <a:cxn ang="0">
                  <a:pos x="29" y="1"/>
                </a:cxn>
                <a:cxn ang="0">
                  <a:pos x="31" y="1"/>
                </a:cxn>
                <a:cxn ang="0">
                  <a:pos x="32" y="13"/>
                </a:cxn>
                <a:cxn ang="0">
                  <a:pos x="29" y="13"/>
                </a:cxn>
                <a:cxn ang="0">
                  <a:pos x="25" y="6"/>
                </a:cxn>
                <a:cxn ang="0">
                  <a:pos x="17" y="3"/>
                </a:cxn>
                <a:cxn ang="0">
                  <a:pos x="9" y="8"/>
                </a:cxn>
                <a:cxn ang="0">
                  <a:pos x="31" y="25"/>
                </a:cxn>
                <a:cxn ang="0">
                  <a:pos x="35" y="35"/>
                </a:cxn>
                <a:cxn ang="0">
                  <a:pos x="19" y="49"/>
                </a:cxn>
                <a:cxn ang="0">
                  <a:pos x="6" y="47"/>
                </a:cxn>
                <a:cxn ang="0">
                  <a:pos x="4" y="48"/>
                </a:cxn>
                <a:cxn ang="0">
                  <a:pos x="2" y="48"/>
                </a:cxn>
                <a:cxn ang="0">
                  <a:pos x="0" y="34"/>
                </a:cxn>
              </a:cxnLst>
              <a:rect l="0" t="0" r="r" b="b"/>
              <a:pathLst>
                <a:path w="35" h="49">
                  <a:moveTo>
                    <a:pt x="0" y="34"/>
                  </a:moveTo>
                  <a:cubicBezTo>
                    <a:pt x="3" y="34"/>
                    <a:pt x="3" y="34"/>
                    <a:pt x="3" y="34"/>
                  </a:cubicBezTo>
                  <a:cubicBezTo>
                    <a:pt x="6" y="42"/>
                    <a:pt x="10" y="46"/>
                    <a:pt x="16" y="46"/>
                  </a:cubicBezTo>
                  <a:cubicBezTo>
                    <a:pt x="21" y="46"/>
                    <a:pt x="25" y="42"/>
                    <a:pt x="25" y="38"/>
                  </a:cubicBezTo>
                  <a:cubicBezTo>
                    <a:pt x="25" y="27"/>
                    <a:pt x="1" y="27"/>
                    <a:pt x="1" y="12"/>
                  </a:cubicBezTo>
                  <a:cubicBezTo>
                    <a:pt x="1" y="5"/>
                    <a:pt x="7" y="0"/>
                    <a:pt x="16" y="0"/>
                  </a:cubicBezTo>
                  <a:cubicBezTo>
                    <a:pt x="22" y="0"/>
                    <a:pt x="26" y="2"/>
                    <a:pt x="28" y="2"/>
                  </a:cubicBezTo>
                  <a:cubicBezTo>
                    <a:pt x="28" y="2"/>
                    <a:pt x="29" y="1"/>
                    <a:pt x="29" y="1"/>
                  </a:cubicBezTo>
                  <a:cubicBezTo>
                    <a:pt x="31" y="1"/>
                    <a:pt x="31" y="1"/>
                    <a:pt x="31" y="1"/>
                  </a:cubicBezTo>
                  <a:cubicBezTo>
                    <a:pt x="32" y="13"/>
                    <a:pt x="32" y="13"/>
                    <a:pt x="32" y="13"/>
                  </a:cubicBezTo>
                  <a:cubicBezTo>
                    <a:pt x="29" y="13"/>
                    <a:pt x="29" y="13"/>
                    <a:pt x="29" y="13"/>
                  </a:cubicBezTo>
                  <a:cubicBezTo>
                    <a:pt x="28" y="10"/>
                    <a:pt x="27" y="7"/>
                    <a:pt x="25" y="6"/>
                  </a:cubicBezTo>
                  <a:cubicBezTo>
                    <a:pt x="23" y="4"/>
                    <a:pt x="20" y="3"/>
                    <a:pt x="17" y="3"/>
                  </a:cubicBezTo>
                  <a:cubicBezTo>
                    <a:pt x="13" y="3"/>
                    <a:pt x="9" y="5"/>
                    <a:pt x="9" y="8"/>
                  </a:cubicBezTo>
                  <a:cubicBezTo>
                    <a:pt x="9" y="15"/>
                    <a:pt x="22" y="16"/>
                    <a:pt x="31" y="25"/>
                  </a:cubicBezTo>
                  <a:cubicBezTo>
                    <a:pt x="34" y="28"/>
                    <a:pt x="35" y="31"/>
                    <a:pt x="35" y="35"/>
                  </a:cubicBezTo>
                  <a:cubicBezTo>
                    <a:pt x="35" y="43"/>
                    <a:pt x="28" y="49"/>
                    <a:pt x="19" y="49"/>
                  </a:cubicBezTo>
                  <a:cubicBezTo>
                    <a:pt x="13" y="49"/>
                    <a:pt x="7" y="47"/>
                    <a:pt x="6" y="47"/>
                  </a:cubicBezTo>
                  <a:cubicBezTo>
                    <a:pt x="5" y="47"/>
                    <a:pt x="4" y="47"/>
                    <a:pt x="4" y="48"/>
                  </a:cubicBezTo>
                  <a:cubicBezTo>
                    <a:pt x="2" y="48"/>
                    <a:pt x="2" y="48"/>
                    <a:pt x="2" y="48"/>
                  </a:cubicBezTo>
                  <a:lnTo>
                    <a:pt x="0" y="34"/>
                  </a:lnTo>
                  <a:close/>
                </a:path>
              </a:pathLst>
            </a:custGeom>
            <a:solidFill>
              <a:srgbClr val="FFFFFF"/>
            </a:solidFill>
            <a:ln w="9525">
              <a:noFill/>
              <a:round/>
              <a:headEnd/>
              <a:tailEnd/>
            </a:ln>
          </p:spPr>
          <p:txBody>
            <a:bodyPr/>
            <a:lstStyle/>
            <a:p>
              <a:pPr>
                <a:lnSpc>
                  <a:spcPct val="90000"/>
                </a:lnSpc>
              </a:pPr>
              <a:endParaRPr lang="en-US" sz="2800"/>
            </a:p>
          </p:txBody>
        </p:sp>
        <p:sp>
          <p:nvSpPr>
            <p:cNvPr id="1060" name="Freeform 36"/>
            <p:cNvSpPr>
              <a:spLocks/>
            </p:cNvSpPr>
            <p:nvPr userDrawn="1"/>
          </p:nvSpPr>
          <p:spPr bwMode="white">
            <a:xfrm>
              <a:off x="1172" y="440"/>
              <a:ext cx="38" cy="38"/>
            </a:xfrm>
            <a:custGeom>
              <a:avLst/>
              <a:gdLst/>
              <a:ahLst/>
              <a:cxnLst>
                <a:cxn ang="0">
                  <a:pos x="36" y="4"/>
                </a:cxn>
                <a:cxn ang="0">
                  <a:pos x="20" y="4"/>
                </a:cxn>
                <a:cxn ang="0">
                  <a:pos x="20" y="21"/>
                </a:cxn>
                <a:cxn ang="0">
                  <a:pos x="32" y="21"/>
                </a:cxn>
                <a:cxn ang="0">
                  <a:pos x="38" y="16"/>
                </a:cxn>
                <a:cxn ang="0">
                  <a:pos x="41" y="16"/>
                </a:cxn>
                <a:cxn ang="0">
                  <a:pos x="41" y="31"/>
                </a:cxn>
                <a:cxn ang="0">
                  <a:pos x="38" y="31"/>
                </a:cxn>
                <a:cxn ang="0">
                  <a:pos x="31" y="25"/>
                </a:cxn>
                <a:cxn ang="0">
                  <a:pos x="20" y="25"/>
                </a:cxn>
                <a:cxn ang="0">
                  <a:pos x="20" y="39"/>
                </a:cxn>
                <a:cxn ang="0">
                  <a:pos x="23" y="43"/>
                </a:cxn>
                <a:cxn ang="0">
                  <a:pos x="35" y="43"/>
                </a:cxn>
                <a:cxn ang="0">
                  <a:pos x="44" y="35"/>
                </a:cxn>
                <a:cxn ang="0">
                  <a:pos x="47" y="35"/>
                </a:cxn>
                <a:cxn ang="0">
                  <a:pos x="46" y="47"/>
                </a:cxn>
                <a:cxn ang="0">
                  <a:pos x="0" y="47"/>
                </a:cxn>
                <a:cxn ang="0">
                  <a:pos x="0" y="44"/>
                </a:cxn>
                <a:cxn ang="0">
                  <a:pos x="3" y="44"/>
                </a:cxn>
                <a:cxn ang="0">
                  <a:pos x="9" y="39"/>
                </a:cxn>
                <a:cxn ang="0">
                  <a:pos x="9" y="8"/>
                </a:cxn>
                <a:cxn ang="0">
                  <a:pos x="3" y="3"/>
                </a:cxn>
                <a:cxn ang="0">
                  <a:pos x="2" y="3"/>
                </a:cxn>
                <a:cxn ang="0">
                  <a:pos x="2" y="0"/>
                </a:cxn>
                <a:cxn ang="0">
                  <a:pos x="44" y="0"/>
                </a:cxn>
                <a:cxn ang="0">
                  <a:pos x="45" y="11"/>
                </a:cxn>
                <a:cxn ang="0">
                  <a:pos x="42" y="11"/>
                </a:cxn>
                <a:cxn ang="0">
                  <a:pos x="36" y="4"/>
                </a:cxn>
              </a:cxnLst>
              <a:rect l="0" t="0" r="r" b="b"/>
              <a:pathLst>
                <a:path w="47" h="47">
                  <a:moveTo>
                    <a:pt x="36" y="4"/>
                  </a:moveTo>
                  <a:cubicBezTo>
                    <a:pt x="20" y="4"/>
                    <a:pt x="20" y="4"/>
                    <a:pt x="20" y="4"/>
                  </a:cubicBezTo>
                  <a:cubicBezTo>
                    <a:pt x="20" y="21"/>
                    <a:pt x="20" y="21"/>
                    <a:pt x="20" y="21"/>
                  </a:cubicBezTo>
                  <a:cubicBezTo>
                    <a:pt x="32" y="21"/>
                    <a:pt x="32" y="21"/>
                    <a:pt x="32" y="21"/>
                  </a:cubicBezTo>
                  <a:cubicBezTo>
                    <a:pt x="36" y="21"/>
                    <a:pt x="38" y="20"/>
                    <a:pt x="38" y="16"/>
                  </a:cubicBezTo>
                  <a:cubicBezTo>
                    <a:pt x="41" y="16"/>
                    <a:pt x="41" y="16"/>
                    <a:pt x="41" y="16"/>
                  </a:cubicBezTo>
                  <a:cubicBezTo>
                    <a:pt x="41" y="31"/>
                    <a:pt x="41" y="31"/>
                    <a:pt x="41" y="31"/>
                  </a:cubicBezTo>
                  <a:cubicBezTo>
                    <a:pt x="38" y="31"/>
                    <a:pt x="38" y="31"/>
                    <a:pt x="38" y="31"/>
                  </a:cubicBezTo>
                  <a:cubicBezTo>
                    <a:pt x="38" y="27"/>
                    <a:pt x="37" y="25"/>
                    <a:pt x="31" y="25"/>
                  </a:cubicBezTo>
                  <a:cubicBezTo>
                    <a:pt x="20" y="25"/>
                    <a:pt x="20" y="25"/>
                    <a:pt x="20" y="25"/>
                  </a:cubicBezTo>
                  <a:cubicBezTo>
                    <a:pt x="20" y="39"/>
                    <a:pt x="20" y="39"/>
                    <a:pt x="20" y="39"/>
                  </a:cubicBezTo>
                  <a:cubicBezTo>
                    <a:pt x="20" y="42"/>
                    <a:pt x="20" y="43"/>
                    <a:pt x="23" y="43"/>
                  </a:cubicBezTo>
                  <a:cubicBezTo>
                    <a:pt x="35" y="43"/>
                    <a:pt x="35" y="43"/>
                    <a:pt x="35" y="43"/>
                  </a:cubicBezTo>
                  <a:cubicBezTo>
                    <a:pt x="40" y="43"/>
                    <a:pt x="43" y="42"/>
                    <a:pt x="44" y="35"/>
                  </a:cubicBezTo>
                  <a:cubicBezTo>
                    <a:pt x="47" y="35"/>
                    <a:pt x="47" y="35"/>
                    <a:pt x="47" y="35"/>
                  </a:cubicBezTo>
                  <a:cubicBezTo>
                    <a:pt x="46" y="47"/>
                    <a:pt x="46" y="47"/>
                    <a:pt x="46" y="47"/>
                  </a:cubicBezTo>
                  <a:cubicBezTo>
                    <a:pt x="0" y="47"/>
                    <a:pt x="0" y="47"/>
                    <a:pt x="0" y="47"/>
                  </a:cubicBezTo>
                  <a:cubicBezTo>
                    <a:pt x="0" y="44"/>
                    <a:pt x="0" y="44"/>
                    <a:pt x="0" y="44"/>
                  </a:cubicBezTo>
                  <a:cubicBezTo>
                    <a:pt x="3" y="44"/>
                    <a:pt x="3" y="44"/>
                    <a:pt x="3" y="44"/>
                  </a:cubicBezTo>
                  <a:cubicBezTo>
                    <a:pt x="8" y="44"/>
                    <a:pt x="9" y="42"/>
                    <a:pt x="9" y="39"/>
                  </a:cubicBezTo>
                  <a:cubicBezTo>
                    <a:pt x="9" y="8"/>
                    <a:pt x="9" y="8"/>
                    <a:pt x="9" y="8"/>
                  </a:cubicBezTo>
                  <a:cubicBezTo>
                    <a:pt x="9" y="4"/>
                    <a:pt x="8" y="3"/>
                    <a:pt x="3" y="3"/>
                  </a:cubicBezTo>
                  <a:cubicBezTo>
                    <a:pt x="2" y="3"/>
                    <a:pt x="2" y="3"/>
                    <a:pt x="2" y="3"/>
                  </a:cubicBezTo>
                  <a:cubicBezTo>
                    <a:pt x="2" y="0"/>
                    <a:pt x="2" y="0"/>
                    <a:pt x="2" y="0"/>
                  </a:cubicBezTo>
                  <a:cubicBezTo>
                    <a:pt x="44" y="0"/>
                    <a:pt x="44" y="0"/>
                    <a:pt x="44" y="0"/>
                  </a:cubicBezTo>
                  <a:cubicBezTo>
                    <a:pt x="45" y="11"/>
                    <a:pt x="45" y="11"/>
                    <a:pt x="45" y="11"/>
                  </a:cubicBezTo>
                  <a:cubicBezTo>
                    <a:pt x="42" y="11"/>
                    <a:pt x="42" y="11"/>
                    <a:pt x="42" y="11"/>
                  </a:cubicBezTo>
                  <a:cubicBezTo>
                    <a:pt x="41" y="6"/>
                    <a:pt x="40" y="4"/>
                    <a:pt x="36" y="4"/>
                  </a:cubicBezTo>
                  <a:close/>
                </a:path>
              </a:pathLst>
            </a:custGeom>
            <a:solidFill>
              <a:srgbClr val="FFFFFF"/>
            </a:solidFill>
            <a:ln w="9525">
              <a:noFill/>
              <a:round/>
              <a:headEnd/>
              <a:tailEnd/>
            </a:ln>
          </p:spPr>
          <p:txBody>
            <a:bodyPr/>
            <a:lstStyle/>
            <a:p>
              <a:pPr>
                <a:lnSpc>
                  <a:spcPct val="90000"/>
                </a:lnSpc>
              </a:pPr>
              <a:endParaRPr lang="en-US" sz="2800"/>
            </a:p>
          </p:txBody>
        </p:sp>
        <p:sp>
          <p:nvSpPr>
            <p:cNvPr id="1061" name="Freeform 37"/>
            <p:cNvSpPr>
              <a:spLocks noEditPoints="1"/>
            </p:cNvSpPr>
            <p:nvPr userDrawn="1"/>
          </p:nvSpPr>
          <p:spPr bwMode="white">
            <a:xfrm>
              <a:off x="1222" y="439"/>
              <a:ext cx="48" cy="40"/>
            </a:xfrm>
            <a:custGeom>
              <a:avLst/>
              <a:gdLst/>
              <a:ahLst/>
              <a:cxnLst>
                <a:cxn ang="0">
                  <a:pos x="18" y="40"/>
                </a:cxn>
                <a:cxn ang="0">
                  <a:pos x="24" y="45"/>
                </a:cxn>
                <a:cxn ang="0">
                  <a:pos x="27" y="45"/>
                </a:cxn>
                <a:cxn ang="0">
                  <a:pos x="27" y="48"/>
                </a:cxn>
                <a:cxn ang="0">
                  <a:pos x="0" y="48"/>
                </a:cxn>
                <a:cxn ang="0">
                  <a:pos x="0" y="45"/>
                </a:cxn>
                <a:cxn ang="0">
                  <a:pos x="1" y="45"/>
                </a:cxn>
                <a:cxn ang="0">
                  <a:pos x="8" y="40"/>
                </a:cxn>
                <a:cxn ang="0">
                  <a:pos x="8" y="10"/>
                </a:cxn>
                <a:cxn ang="0">
                  <a:pos x="2" y="4"/>
                </a:cxn>
                <a:cxn ang="0">
                  <a:pos x="0" y="4"/>
                </a:cxn>
                <a:cxn ang="0">
                  <a:pos x="0" y="1"/>
                </a:cxn>
                <a:cxn ang="0">
                  <a:pos x="10" y="0"/>
                </a:cxn>
                <a:cxn ang="0">
                  <a:pos x="22" y="0"/>
                </a:cxn>
                <a:cxn ang="0">
                  <a:pos x="44" y="5"/>
                </a:cxn>
                <a:cxn ang="0">
                  <a:pos x="47" y="14"/>
                </a:cxn>
                <a:cxn ang="0">
                  <a:pos x="36" y="26"/>
                </a:cxn>
                <a:cxn ang="0">
                  <a:pos x="49" y="41"/>
                </a:cxn>
                <a:cxn ang="0">
                  <a:pos x="59" y="46"/>
                </a:cxn>
                <a:cxn ang="0">
                  <a:pos x="59" y="49"/>
                </a:cxn>
                <a:cxn ang="0">
                  <a:pos x="54" y="49"/>
                </a:cxn>
                <a:cxn ang="0">
                  <a:pos x="37" y="44"/>
                </a:cxn>
                <a:cxn ang="0">
                  <a:pos x="24" y="28"/>
                </a:cxn>
                <a:cxn ang="0">
                  <a:pos x="18" y="28"/>
                </a:cxn>
                <a:cxn ang="0">
                  <a:pos x="18" y="40"/>
                </a:cxn>
                <a:cxn ang="0">
                  <a:pos x="18" y="25"/>
                </a:cxn>
                <a:cxn ang="0">
                  <a:pos x="21" y="25"/>
                </a:cxn>
                <a:cxn ang="0">
                  <a:pos x="36" y="14"/>
                </a:cxn>
                <a:cxn ang="0">
                  <a:pos x="22" y="3"/>
                </a:cxn>
                <a:cxn ang="0">
                  <a:pos x="18" y="3"/>
                </a:cxn>
                <a:cxn ang="0">
                  <a:pos x="18" y="25"/>
                </a:cxn>
              </a:cxnLst>
              <a:rect l="0" t="0" r="r" b="b"/>
              <a:pathLst>
                <a:path w="59" h="49">
                  <a:moveTo>
                    <a:pt x="18" y="40"/>
                  </a:moveTo>
                  <a:cubicBezTo>
                    <a:pt x="18" y="44"/>
                    <a:pt x="20" y="45"/>
                    <a:pt x="24" y="45"/>
                  </a:cubicBezTo>
                  <a:cubicBezTo>
                    <a:pt x="27" y="45"/>
                    <a:pt x="27" y="45"/>
                    <a:pt x="27" y="45"/>
                  </a:cubicBezTo>
                  <a:cubicBezTo>
                    <a:pt x="27" y="48"/>
                    <a:pt x="27" y="48"/>
                    <a:pt x="27" y="48"/>
                  </a:cubicBezTo>
                  <a:cubicBezTo>
                    <a:pt x="0" y="48"/>
                    <a:pt x="0" y="48"/>
                    <a:pt x="0" y="48"/>
                  </a:cubicBezTo>
                  <a:cubicBezTo>
                    <a:pt x="0" y="45"/>
                    <a:pt x="0" y="45"/>
                    <a:pt x="0" y="45"/>
                  </a:cubicBezTo>
                  <a:cubicBezTo>
                    <a:pt x="1" y="45"/>
                    <a:pt x="1" y="45"/>
                    <a:pt x="1" y="45"/>
                  </a:cubicBezTo>
                  <a:cubicBezTo>
                    <a:pt x="6" y="45"/>
                    <a:pt x="8" y="44"/>
                    <a:pt x="8" y="40"/>
                  </a:cubicBezTo>
                  <a:cubicBezTo>
                    <a:pt x="8" y="10"/>
                    <a:pt x="8" y="10"/>
                    <a:pt x="8" y="10"/>
                  </a:cubicBezTo>
                  <a:cubicBezTo>
                    <a:pt x="8" y="6"/>
                    <a:pt x="7" y="4"/>
                    <a:pt x="2" y="4"/>
                  </a:cubicBezTo>
                  <a:cubicBezTo>
                    <a:pt x="0" y="4"/>
                    <a:pt x="0" y="4"/>
                    <a:pt x="0" y="4"/>
                  </a:cubicBezTo>
                  <a:cubicBezTo>
                    <a:pt x="0" y="1"/>
                    <a:pt x="0" y="1"/>
                    <a:pt x="0" y="1"/>
                  </a:cubicBezTo>
                  <a:cubicBezTo>
                    <a:pt x="4" y="1"/>
                    <a:pt x="7" y="0"/>
                    <a:pt x="10" y="0"/>
                  </a:cubicBezTo>
                  <a:cubicBezTo>
                    <a:pt x="14" y="0"/>
                    <a:pt x="20" y="0"/>
                    <a:pt x="22" y="0"/>
                  </a:cubicBezTo>
                  <a:cubicBezTo>
                    <a:pt x="34" y="0"/>
                    <a:pt x="40" y="1"/>
                    <a:pt x="44" y="5"/>
                  </a:cubicBezTo>
                  <a:cubicBezTo>
                    <a:pt x="46" y="7"/>
                    <a:pt x="47" y="10"/>
                    <a:pt x="47" y="14"/>
                  </a:cubicBezTo>
                  <a:cubicBezTo>
                    <a:pt x="47" y="19"/>
                    <a:pt x="43" y="24"/>
                    <a:pt x="36" y="26"/>
                  </a:cubicBezTo>
                  <a:cubicBezTo>
                    <a:pt x="41" y="30"/>
                    <a:pt x="44" y="36"/>
                    <a:pt x="49" y="41"/>
                  </a:cubicBezTo>
                  <a:cubicBezTo>
                    <a:pt x="52" y="45"/>
                    <a:pt x="54" y="46"/>
                    <a:pt x="59" y="46"/>
                  </a:cubicBezTo>
                  <a:cubicBezTo>
                    <a:pt x="59" y="49"/>
                    <a:pt x="59" y="49"/>
                    <a:pt x="59" y="49"/>
                  </a:cubicBezTo>
                  <a:cubicBezTo>
                    <a:pt x="57" y="49"/>
                    <a:pt x="57" y="49"/>
                    <a:pt x="54" y="49"/>
                  </a:cubicBezTo>
                  <a:cubicBezTo>
                    <a:pt x="45" y="49"/>
                    <a:pt x="41" y="48"/>
                    <a:pt x="37" y="44"/>
                  </a:cubicBezTo>
                  <a:cubicBezTo>
                    <a:pt x="34" y="40"/>
                    <a:pt x="29" y="32"/>
                    <a:pt x="24" y="28"/>
                  </a:cubicBezTo>
                  <a:cubicBezTo>
                    <a:pt x="18" y="28"/>
                    <a:pt x="18" y="28"/>
                    <a:pt x="18" y="28"/>
                  </a:cubicBezTo>
                  <a:lnTo>
                    <a:pt x="18" y="40"/>
                  </a:lnTo>
                  <a:close/>
                  <a:moveTo>
                    <a:pt x="18" y="25"/>
                  </a:moveTo>
                  <a:cubicBezTo>
                    <a:pt x="21" y="25"/>
                    <a:pt x="21" y="25"/>
                    <a:pt x="21" y="25"/>
                  </a:cubicBezTo>
                  <a:cubicBezTo>
                    <a:pt x="31" y="25"/>
                    <a:pt x="36" y="22"/>
                    <a:pt x="36" y="14"/>
                  </a:cubicBezTo>
                  <a:cubicBezTo>
                    <a:pt x="36" y="6"/>
                    <a:pt x="30" y="3"/>
                    <a:pt x="22" y="3"/>
                  </a:cubicBezTo>
                  <a:cubicBezTo>
                    <a:pt x="18" y="3"/>
                    <a:pt x="18" y="3"/>
                    <a:pt x="18" y="3"/>
                  </a:cubicBezTo>
                  <a:lnTo>
                    <a:pt x="18" y="25"/>
                  </a:lnTo>
                  <a:close/>
                </a:path>
              </a:pathLst>
            </a:custGeom>
            <a:solidFill>
              <a:srgbClr val="FFFFFF"/>
            </a:solidFill>
            <a:ln w="9525">
              <a:noFill/>
              <a:round/>
              <a:headEnd/>
              <a:tailEnd/>
            </a:ln>
          </p:spPr>
          <p:txBody>
            <a:bodyPr/>
            <a:lstStyle/>
            <a:p>
              <a:pPr>
                <a:lnSpc>
                  <a:spcPct val="90000"/>
                </a:lnSpc>
              </a:pPr>
              <a:endParaRPr lang="en-US" sz="2800"/>
            </a:p>
          </p:txBody>
        </p:sp>
        <p:sp>
          <p:nvSpPr>
            <p:cNvPr id="1062" name="Freeform 38"/>
            <p:cNvSpPr>
              <a:spLocks/>
            </p:cNvSpPr>
            <p:nvPr userDrawn="1"/>
          </p:nvSpPr>
          <p:spPr bwMode="white">
            <a:xfrm>
              <a:off x="1271" y="440"/>
              <a:ext cx="47" cy="39"/>
            </a:xfrm>
            <a:custGeom>
              <a:avLst/>
              <a:gdLst/>
              <a:ahLst/>
              <a:cxnLst>
                <a:cxn ang="0">
                  <a:pos x="9" y="9"/>
                </a:cxn>
                <a:cxn ang="0">
                  <a:pos x="1" y="3"/>
                </a:cxn>
                <a:cxn ang="0">
                  <a:pos x="0" y="3"/>
                </a:cxn>
                <a:cxn ang="0">
                  <a:pos x="0" y="0"/>
                </a:cxn>
                <a:cxn ang="0">
                  <a:pos x="27" y="0"/>
                </a:cxn>
                <a:cxn ang="0">
                  <a:pos x="27" y="3"/>
                </a:cxn>
                <a:cxn ang="0">
                  <a:pos x="25" y="3"/>
                </a:cxn>
                <a:cxn ang="0">
                  <a:pos x="20" y="9"/>
                </a:cxn>
                <a:cxn ang="0">
                  <a:pos x="32" y="35"/>
                </a:cxn>
                <a:cxn ang="0">
                  <a:pos x="44" y="7"/>
                </a:cxn>
                <a:cxn ang="0">
                  <a:pos x="39" y="3"/>
                </a:cxn>
                <a:cxn ang="0">
                  <a:pos x="37" y="3"/>
                </a:cxn>
                <a:cxn ang="0">
                  <a:pos x="37" y="0"/>
                </a:cxn>
                <a:cxn ang="0">
                  <a:pos x="57" y="0"/>
                </a:cxn>
                <a:cxn ang="0">
                  <a:pos x="57" y="3"/>
                </a:cxn>
                <a:cxn ang="0">
                  <a:pos x="56" y="3"/>
                </a:cxn>
                <a:cxn ang="0">
                  <a:pos x="47" y="11"/>
                </a:cxn>
                <a:cxn ang="0">
                  <a:pos x="31" y="48"/>
                </a:cxn>
                <a:cxn ang="0">
                  <a:pos x="27" y="48"/>
                </a:cxn>
                <a:cxn ang="0">
                  <a:pos x="9" y="9"/>
                </a:cxn>
              </a:cxnLst>
              <a:rect l="0" t="0" r="r" b="b"/>
              <a:pathLst>
                <a:path w="57" h="48">
                  <a:moveTo>
                    <a:pt x="9" y="9"/>
                  </a:moveTo>
                  <a:cubicBezTo>
                    <a:pt x="6" y="4"/>
                    <a:pt x="5" y="3"/>
                    <a:pt x="1" y="3"/>
                  </a:cubicBezTo>
                  <a:cubicBezTo>
                    <a:pt x="0" y="3"/>
                    <a:pt x="0" y="3"/>
                    <a:pt x="0" y="3"/>
                  </a:cubicBezTo>
                  <a:cubicBezTo>
                    <a:pt x="0" y="0"/>
                    <a:pt x="0" y="0"/>
                    <a:pt x="0" y="0"/>
                  </a:cubicBezTo>
                  <a:cubicBezTo>
                    <a:pt x="27" y="0"/>
                    <a:pt x="27" y="0"/>
                    <a:pt x="27" y="0"/>
                  </a:cubicBezTo>
                  <a:cubicBezTo>
                    <a:pt x="27" y="3"/>
                    <a:pt x="27" y="3"/>
                    <a:pt x="27" y="3"/>
                  </a:cubicBezTo>
                  <a:cubicBezTo>
                    <a:pt x="25" y="3"/>
                    <a:pt x="25" y="3"/>
                    <a:pt x="25" y="3"/>
                  </a:cubicBezTo>
                  <a:cubicBezTo>
                    <a:pt x="19" y="3"/>
                    <a:pt x="18" y="5"/>
                    <a:pt x="20" y="9"/>
                  </a:cubicBezTo>
                  <a:cubicBezTo>
                    <a:pt x="32" y="35"/>
                    <a:pt x="32" y="35"/>
                    <a:pt x="32" y="35"/>
                  </a:cubicBezTo>
                  <a:cubicBezTo>
                    <a:pt x="44" y="7"/>
                    <a:pt x="44" y="7"/>
                    <a:pt x="44" y="7"/>
                  </a:cubicBezTo>
                  <a:cubicBezTo>
                    <a:pt x="45" y="4"/>
                    <a:pt x="43" y="3"/>
                    <a:pt x="39" y="3"/>
                  </a:cubicBezTo>
                  <a:cubicBezTo>
                    <a:pt x="37" y="3"/>
                    <a:pt x="37" y="3"/>
                    <a:pt x="37" y="3"/>
                  </a:cubicBezTo>
                  <a:cubicBezTo>
                    <a:pt x="37" y="0"/>
                    <a:pt x="37" y="0"/>
                    <a:pt x="37" y="0"/>
                  </a:cubicBezTo>
                  <a:cubicBezTo>
                    <a:pt x="57" y="0"/>
                    <a:pt x="57" y="0"/>
                    <a:pt x="57" y="0"/>
                  </a:cubicBezTo>
                  <a:cubicBezTo>
                    <a:pt x="57" y="3"/>
                    <a:pt x="57" y="3"/>
                    <a:pt x="57" y="3"/>
                  </a:cubicBezTo>
                  <a:cubicBezTo>
                    <a:pt x="56" y="3"/>
                    <a:pt x="56" y="3"/>
                    <a:pt x="56" y="3"/>
                  </a:cubicBezTo>
                  <a:cubicBezTo>
                    <a:pt x="52" y="3"/>
                    <a:pt x="50" y="5"/>
                    <a:pt x="47" y="11"/>
                  </a:cubicBezTo>
                  <a:cubicBezTo>
                    <a:pt x="31" y="48"/>
                    <a:pt x="31" y="48"/>
                    <a:pt x="31" y="48"/>
                  </a:cubicBezTo>
                  <a:cubicBezTo>
                    <a:pt x="27" y="48"/>
                    <a:pt x="27" y="48"/>
                    <a:pt x="27" y="48"/>
                  </a:cubicBezTo>
                  <a:lnTo>
                    <a:pt x="9" y="9"/>
                  </a:lnTo>
                  <a:close/>
                </a:path>
              </a:pathLst>
            </a:custGeom>
            <a:solidFill>
              <a:srgbClr val="FFFFFF"/>
            </a:solidFill>
            <a:ln w="9525">
              <a:noFill/>
              <a:round/>
              <a:headEnd/>
              <a:tailEnd/>
            </a:ln>
          </p:spPr>
          <p:txBody>
            <a:bodyPr/>
            <a:lstStyle/>
            <a:p>
              <a:pPr>
                <a:lnSpc>
                  <a:spcPct val="90000"/>
                </a:lnSpc>
              </a:pPr>
              <a:endParaRPr lang="en-US" sz="2800"/>
            </a:p>
          </p:txBody>
        </p:sp>
        <p:sp>
          <p:nvSpPr>
            <p:cNvPr id="1063" name="Freeform 39"/>
            <p:cNvSpPr>
              <a:spLocks/>
            </p:cNvSpPr>
            <p:nvPr userDrawn="1"/>
          </p:nvSpPr>
          <p:spPr bwMode="white">
            <a:xfrm>
              <a:off x="1327" y="440"/>
              <a:ext cx="21" cy="38"/>
            </a:xfrm>
            <a:custGeom>
              <a:avLst/>
              <a:gdLst/>
              <a:ahLst/>
              <a:cxnLst>
                <a:cxn ang="0">
                  <a:pos x="0" y="0"/>
                </a:cxn>
                <a:cxn ang="0">
                  <a:pos x="25" y="0"/>
                </a:cxn>
                <a:cxn ang="0">
                  <a:pos x="25" y="3"/>
                </a:cxn>
                <a:cxn ang="0">
                  <a:pos x="23" y="3"/>
                </a:cxn>
                <a:cxn ang="0">
                  <a:pos x="18" y="8"/>
                </a:cxn>
                <a:cxn ang="0">
                  <a:pos x="18" y="39"/>
                </a:cxn>
                <a:cxn ang="0">
                  <a:pos x="24" y="44"/>
                </a:cxn>
                <a:cxn ang="0">
                  <a:pos x="25" y="44"/>
                </a:cxn>
                <a:cxn ang="0">
                  <a:pos x="25" y="47"/>
                </a:cxn>
                <a:cxn ang="0">
                  <a:pos x="0" y="47"/>
                </a:cxn>
                <a:cxn ang="0">
                  <a:pos x="0" y="44"/>
                </a:cxn>
                <a:cxn ang="0">
                  <a:pos x="2" y="44"/>
                </a:cxn>
                <a:cxn ang="0">
                  <a:pos x="7" y="39"/>
                </a:cxn>
                <a:cxn ang="0">
                  <a:pos x="7" y="8"/>
                </a:cxn>
                <a:cxn ang="0">
                  <a:pos x="1" y="3"/>
                </a:cxn>
                <a:cxn ang="0">
                  <a:pos x="0" y="3"/>
                </a:cxn>
                <a:cxn ang="0">
                  <a:pos x="0" y="0"/>
                </a:cxn>
              </a:cxnLst>
              <a:rect l="0" t="0" r="r" b="b"/>
              <a:pathLst>
                <a:path w="25" h="47">
                  <a:moveTo>
                    <a:pt x="0" y="0"/>
                  </a:moveTo>
                  <a:cubicBezTo>
                    <a:pt x="25" y="0"/>
                    <a:pt x="25" y="0"/>
                    <a:pt x="25" y="0"/>
                  </a:cubicBezTo>
                  <a:cubicBezTo>
                    <a:pt x="25" y="3"/>
                    <a:pt x="25" y="3"/>
                    <a:pt x="25" y="3"/>
                  </a:cubicBezTo>
                  <a:cubicBezTo>
                    <a:pt x="23" y="3"/>
                    <a:pt x="23" y="3"/>
                    <a:pt x="23" y="3"/>
                  </a:cubicBezTo>
                  <a:cubicBezTo>
                    <a:pt x="19" y="3"/>
                    <a:pt x="18" y="4"/>
                    <a:pt x="18" y="8"/>
                  </a:cubicBezTo>
                  <a:cubicBezTo>
                    <a:pt x="18" y="39"/>
                    <a:pt x="18" y="39"/>
                    <a:pt x="18" y="39"/>
                  </a:cubicBezTo>
                  <a:cubicBezTo>
                    <a:pt x="18" y="42"/>
                    <a:pt x="19" y="44"/>
                    <a:pt x="24" y="44"/>
                  </a:cubicBezTo>
                  <a:cubicBezTo>
                    <a:pt x="25" y="44"/>
                    <a:pt x="25" y="44"/>
                    <a:pt x="25" y="44"/>
                  </a:cubicBezTo>
                  <a:cubicBezTo>
                    <a:pt x="25" y="47"/>
                    <a:pt x="25" y="47"/>
                    <a:pt x="25" y="47"/>
                  </a:cubicBezTo>
                  <a:cubicBezTo>
                    <a:pt x="0" y="47"/>
                    <a:pt x="0" y="47"/>
                    <a:pt x="0" y="47"/>
                  </a:cubicBezTo>
                  <a:cubicBezTo>
                    <a:pt x="0" y="44"/>
                    <a:pt x="0" y="44"/>
                    <a:pt x="0" y="44"/>
                  </a:cubicBezTo>
                  <a:cubicBezTo>
                    <a:pt x="2" y="44"/>
                    <a:pt x="2" y="44"/>
                    <a:pt x="2" y="44"/>
                  </a:cubicBezTo>
                  <a:cubicBezTo>
                    <a:pt x="6" y="44"/>
                    <a:pt x="7" y="42"/>
                    <a:pt x="7" y="39"/>
                  </a:cubicBezTo>
                  <a:cubicBezTo>
                    <a:pt x="7" y="8"/>
                    <a:pt x="7" y="8"/>
                    <a:pt x="7" y="8"/>
                  </a:cubicBezTo>
                  <a:cubicBezTo>
                    <a:pt x="7" y="4"/>
                    <a:pt x="6" y="3"/>
                    <a:pt x="1" y="3"/>
                  </a:cubicBezTo>
                  <a:cubicBezTo>
                    <a:pt x="0" y="3"/>
                    <a:pt x="0" y="3"/>
                    <a:pt x="0" y="3"/>
                  </a:cubicBezTo>
                  <a:lnTo>
                    <a:pt x="0" y="0"/>
                  </a:lnTo>
                  <a:close/>
                </a:path>
              </a:pathLst>
            </a:custGeom>
            <a:solidFill>
              <a:srgbClr val="FFFFFF"/>
            </a:solidFill>
            <a:ln w="9525">
              <a:noFill/>
              <a:round/>
              <a:headEnd/>
              <a:tailEnd/>
            </a:ln>
          </p:spPr>
          <p:txBody>
            <a:bodyPr/>
            <a:lstStyle/>
            <a:p>
              <a:pPr>
                <a:lnSpc>
                  <a:spcPct val="90000"/>
                </a:lnSpc>
              </a:pPr>
              <a:endParaRPr lang="en-US" sz="2800"/>
            </a:p>
          </p:txBody>
        </p:sp>
        <p:sp>
          <p:nvSpPr>
            <p:cNvPr id="1064" name="Freeform 40"/>
            <p:cNvSpPr>
              <a:spLocks/>
            </p:cNvSpPr>
            <p:nvPr userDrawn="1"/>
          </p:nvSpPr>
          <p:spPr bwMode="white">
            <a:xfrm>
              <a:off x="1361" y="439"/>
              <a:ext cx="41" cy="40"/>
            </a:xfrm>
            <a:custGeom>
              <a:avLst/>
              <a:gdLst/>
              <a:ahLst/>
              <a:cxnLst>
                <a:cxn ang="0">
                  <a:pos x="50" y="35"/>
                </a:cxn>
                <a:cxn ang="0">
                  <a:pos x="45" y="48"/>
                </a:cxn>
                <a:cxn ang="0">
                  <a:pos x="41" y="48"/>
                </a:cxn>
                <a:cxn ang="0">
                  <a:pos x="28" y="49"/>
                </a:cxn>
                <a:cxn ang="0">
                  <a:pos x="0" y="25"/>
                </a:cxn>
                <a:cxn ang="0">
                  <a:pos x="29" y="0"/>
                </a:cxn>
                <a:cxn ang="0">
                  <a:pos x="44" y="3"/>
                </a:cxn>
                <a:cxn ang="0">
                  <a:pos x="45" y="2"/>
                </a:cxn>
                <a:cxn ang="0">
                  <a:pos x="47" y="2"/>
                </a:cxn>
                <a:cxn ang="0">
                  <a:pos x="48" y="15"/>
                </a:cxn>
                <a:cxn ang="0">
                  <a:pos x="45" y="15"/>
                </a:cxn>
                <a:cxn ang="0">
                  <a:pos x="30" y="4"/>
                </a:cxn>
                <a:cxn ang="0">
                  <a:pos x="11" y="24"/>
                </a:cxn>
                <a:cxn ang="0">
                  <a:pos x="31" y="46"/>
                </a:cxn>
                <a:cxn ang="0">
                  <a:pos x="47" y="35"/>
                </a:cxn>
                <a:cxn ang="0">
                  <a:pos x="50" y="35"/>
                </a:cxn>
              </a:cxnLst>
              <a:rect l="0" t="0" r="r" b="b"/>
              <a:pathLst>
                <a:path w="50" h="49">
                  <a:moveTo>
                    <a:pt x="50" y="35"/>
                  </a:moveTo>
                  <a:cubicBezTo>
                    <a:pt x="49" y="39"/>
                    <a:pt x="47" y="44"/>
                    <a:pt x="45" y="48"/>
                  </a:cubicBezTo>
                  <a:cubicBezTo>
                    <a:pt x="44" y="48"/>
                    <a:pt x="43" y="48"/>
                    <a:pt x="41" y="48"/>
                  </a:cubicBezTo>
                  <a:cubicBezTo>
                    <a:pt x="37" y="48"/>
                    <a:pt x="33" y="49"/>
                    <a:pt x="28" y="49"/>
                  </a:cubicBezTo>
                  <a:cubicBezTo>
                    <a:pt x="12" y="49"/>
                    <a:pt x="0" y="38"/>
                    <a:pt x="0" y="25"/>
                  </a:cubicBezTo>
                  <a:cubicBezTo>
                    <a:pt x="0" y="11"/>
                    <a:pt x="13" y="0"/>
                    <a:pt x="29" y="0"/>
                  </a:cubicBezTo>
                  <a:cubicBezTo>
                    <a:pt x="37" y="0"/>
                    <a:pt x="42" y="3"/>
                    <a:pt x="44" y="3"/>
                  </a:cubicBezTo>
                  <a:cubicBezTo>
                    <a:pt x="44" y="3"/>
                    <a:pt x="45" y="3"/>
                    <a:pt x="45" y="2"/>
                  </a:cubicBezTo>
                  <a:cubicBezTo>
                    <a:pt x="47" y="2"/>
                    <a:pt x="47" y="2"/>
                    <a:pt x="47" y="2"/>
                  </a:cubicBezTo>
                  <a:cubicBezTo>
                    <a:pt x="48" y="15"/>
                    <a:pt x="48" y="15"/>
                    <a:pt x="48" y="15"/>
                  </a:cubicBezTo>
                  <a:cubicBezTo>
                    <a:pt x="45" y="15"/>
                    <a:pt x="45" y="15"/>
                    <a:pt x="45" y="15"/>
                  </a:cubicBezTo>
                  <a:cubicBezTo>
                    <a:pt x="43" y="8"/>
                    <a:pt x="37" y="4"/>
                    <a:pt x="30" y="4"/>
                  </a:cubicBezTo>
                  <a:cubicBezTo>
                    <a:pt x="19" y="4"/>
                    <a:pt x="11" y="12"/>
                    <a:pt x="11" y="24"/>
                  </a:cubicBezTo>
                  <a:cubicBezTo>
                    <a:pt x="11" y="36"/>
                    <a:pt x="20" y="46"/>
                    <a:pt x="31" y="46"/>
                  </a:cubicBezTo>
                  <a:cubicBezTo>
                    <a:pt x="38" y="46"/>
                    <a:pt x="43" y="41"/>
                    <a:pt x="47" y="35"/>
                  </a:cubicBezTo>
                  <a:lnTo>
                    <a:pt x="50" y="35"/>
                  </a:lnTo>
                  <a:close/>
                </a:path>
              </a:pathLst>
            </a:custGeom>
            <a:solidFill>
              <a:srgbClr val="FFFFFF"/>
            </a:solidFill>
            <a:ln w="9525">
              <a:noFill/>
              <a:round/>
              <a:headEnd/>
              <a:tailEnd/>
            </a:ln>
          </p:spPr>
          <p:txBody>
            <a:bodyPr/>
            <a:lstStyle/>
            <a:p>
              <a:pPr>
                <a:lnSpc>
                  <a:spcPct val="90000"/>
                </a:lnSpc>
              </a:pPr>
              <a:endParaRPr lang="en-US" sz="2800"/>
            </a:p>
          </p:txBody>
        </p:sp>
        <p:sp>
          <p:nvSpPr>
            <p:cNvPr id="1065" name="Freeform 41"/>
            <p:cNvSpPr>
              <a:spLocks/>
            </p:cNvSpPr>
            <p:nvPr userDrawn="1"/>
          </p:nvSpPr>
          <p:spPr bwMode="white">
            <a:xfrm>
              <a:off x="1413" y="440"/>
              <a:ext cx="38" cy="38"/>
            </a:xfrm>
            <a:custGeom>
              <a:avLst/>
              <a:gdLst/>
              <a:ahLst/>
              <a:cxnLst>
                <a:cxn ang="0">
                  <a:pos x="36" y="4"/>
                </a:cxn>
                <a:cxn ang="0">
                  <a:pos x="20" y="4"/>
                </a:cxn>
                <a:cxn ang="0">
                  <a:pos x="20" y="21"/>
                </a:cxn>
                <a:cxn ang="0">
                  <a:pos x="32" y="21"/>
                </a:cxn>
                <a:cxn ang="0">
                  <a:pos x="38" y="16"/>
                </a:cxn>
                <a:cxn ang="0">
                  <a:pos x="41" y="16"/>
                </a:cxn>
                <a:cxn ang="0">
                  <a:pos x="41" y="31"/>
                </a:cxn>
                <a:cxn ang="0">
                  <a:pos x="38" y="31"/>
                </a:cxn>
                <a:cxn ang="0">
                  <a:pos x="31" y="25"/>
                </a:cxn>
                <a:cxn ang="0">
                  <a:pos x="20" y="25"/>
                </a:cxn>
                <a:cxn ang="0">
                  <a:pos x="20" y="39"/>
                </a:cxn>
                <a:cxn ang="0">
                  <a:pos x="22" y="43"/>
                </a:cxn>
                <a:cxn ang="0">
                  <a:pos x="35" y="43"/>
                </a:cxn>
                <a:cxn ang="0">
                  <a:pos x="44" y="35"/>
                </a:cxn>
                <a:cxn ang="0">
                  <a:pos x="47" y="35"/>
                </a:cxn>
                <a:cxn ang="0">
                  <a:pos x="46" y="47"/>
                </a:cxn>
                <a:cxn ang="0">
                  <a:pos x="0" y="47"/>
                </a:cxn>
                <a:cxn ang="0">
                  <a:pos x="0" y="44"/>
                </a:cxn>
                <a:cxn ang="0">
                  <a:pos x="3" y="44"/>
                </a:cxn>
                <a:cxn ang="0">
                  <a:pos x="9" y="39"/>
                </a:cxn>
                <a:cxn ang="0">
                  <a:pos x="9" y="8"/>
                </a:cxn>
                <a:cxn ang="0">
                  <a:pos x="2" y="3"/>
                </a:cxn>
                <a:cxn ang="0">
                  <a:pos x="2" y="3"/>
                </a:cxn>
                <a:cxn ang="0">
                  <a:pos x="2" y="0"/>
                </a:cxn>
                <a:cxn ang="0">
                  <a:pos x="44" y="0"/>
                </a:cxn>
                <a:cxn ang="0">
                  <a:pos x="44" y="11"/>
                </a:cxn>
                <a:cxn ang="0">
                  <a:pos x="42" y="11"/>
                </a:cxn>
                <a:cxn ang="0">
                  <a:pos x="36" y="4"/>
                </a:cxn>
              </a:cxnLst>
              <a:rect l="0" t="0" r="r" b="b"/>
              <a:pathLst>
                <a:path w="47" h="47">
                  <a:moveTo>
                    <a:pt x="36" y="4"/>
                  </a:moveTo>
                  <a:cubicBezTo>
                    <a:pt x="20" y="4"/>
                    <a:pt x="20" y="4"/>
                    <a:pt x="20" y="4"/>
                  </a:cubicBezTo>
                  <a:cubicBezTo>
                    <a:pt x="20" y="21"/>
                    <a:pt x="20" y="21"/>
                    <a:pt x="20" y="21"/>
                  </a:cubicBezTo>
                  <a:cubicBezTo>
                    <a:pt x="32" y="21"/>
                    <a:pt x="32" y="21"/>
                    <a:pt x="32" y="21"/>
                  </a:cubicBezTo>
                  <a:cubicBezTo>
                    <a:pt x="36" y="21"/>
                    <a:pt x="38" y="20"/>
                    <a:pt x="38" y="16"/>
                  </a:cubicBezTo>
                  <a:cubicBezTo>
                    <a:pt x="41" y="16"/>
                    <a:pt x="41" y="16"/>
                    <a:pt x="41" y="16"/>
                  </a:cubicBezTo>
                  <a:cubicBezTo>
                    <a:pt x="41" y="31"/>
                    <a:pt x="41" y="31"/>
                    <a:pt x="41" y="31"/>
                  </a:cubicBezTo>
                  <a:cubicBezTo>
                    <a:pt x="38" y="31"/>
                    <a:pt x="38" y="31"/>
                    <a:pt x="38" y="31"/>
                  </a:cubicBezTo>
                  <a:cubicBezTo>
                    <a:pt x="38" y="27"/>
                    <a:pt x="37" y="25"/>
                    <a:pt x="31" y="25"/>
                  </a:cubicBezTo>
                  <a:cubicBezTo>
                    <a:pt x="20" y="25"/>
                    <a:pt x="20" y="25"/>
                    <a:pt x="20" y="25"/>
                  </a:cubicBezTo>
                  <a:cubicBezTo>
                    <a:pt x="20" y="39"/>
                    <a:pt x="20" y="39"/>
                    <a:pt x="20" y="39"/>
                  </a:cubicBezTo>
                  <a:cubicBezTo>
                    <a:pt x="20" y="42"/>
                    <a:pt x="20" y="43"/>
                    <a:pt x="22" y="43"/>
                  </a:cubicBezTo>
                  <a:cubicBezTo>
                    <a:pt x="35" y="43"/>
                    <a:pt x="35" y="43"/>
                    <a:pt x="35" y="43"/>
                  </a:cubicBezTo>
                  <a:cubicBezTo>
                    <a:pt x="40" y="43"/>
                    <a:pt x="42" y="42"/>
                    <a:pt x="44" y="35"/>
                  </a:cubicBezTo>
                  <a:cubicBezTo>
                    <a:pt x="47" y="35"/>
                    <a:pt x="47" y="35"/>
                    <a:pt x="47" y="35"/>
                  </a:cubicBezTo>
                  <a:cubicBezTo>
                    <a:pt x="46" y="47"/>
                    <a:pt x="46" y="47"/>
                    <a:pt x="46" y="47"/>
                  </a:cubicBezTo>
                  <a:cubicBezTo>
                    <a:pt x="0" y="47"/>
                    <a:pt x="0" y="47"/>
                    <a:pt x="0" y="47"/>
                  </a:cubicBezTo>
                  <a:cubicBezTo>
                    <a:pt x="0" y="44"/>
                    <a:pt x="0" y="44"/>
                    <a:pt x="0" y="44"/>
                  </a:cubicBezTo>
                  <a:cubicBezTo>
                    <a:pt x="3" y="44"/>
                    <a:pt x="3" y="44"/>
                    <a:pt x="3" y="44"/>
                  </a:cubicBezTo>
                  <a:cubicBezTo>
                    <a:pt x="8" y="44"/>
                    <a:pt x="9" y="42"/>
                    <a:pt x="9" y="39"/>
                  </a:cubicBezTo>
                  <a:cubicBezTo>
                    <a:pt x="9" y="8"/>
                    <a:pt x="9" y="8"/>
                    <a:pt x="9" y="8"/>
                  </a:cubicBezTo>
                  <a:cubicBezTo>
                    <a:pt x="9" y="4"/>
                    <a:pt x="8" y="3"/>
                    <a:pt x="2" y="3"/>
                  </a:cubicBezTo>
                  <a:cubicBezTo>
                    <a:pt x="2" y="3"/>
                    <a:pt x="2" y="3"/>
                    <a:pt x="2" y="3"/>
                  </a:cubicBezTo>
                  <a:cubicBezTo>
                    <a:pt x="2" y="0"/>
                    <a:pt x="2" y="0"/>
                    <a:pt x="2" y="0"/>
                  </a:cubicBezTo>
                  <a:cubicBezTo>
                    <a:pt x="44" y="0"/>
                    <a:pt x="44" y="0"/>
                    <a:pt x="44" y="0"/>
                  </a:cubicBezTo>
                  <a:cubicBezTo>
                    <a:pt x="44" y="11"/>
                    <a:pt x="44" y="11"/>
                    <a:pt x="44" y="11"/>
                  </a:cubicBezTo>
                  <a:cubicBezTo>
                    <a:pt x="42" y="11"/>
                    <a:pt x="42" y="11"/>
                    <a:pt x="42" y="11"/>
                  </a:cubicBezTo>
                  <a:cubicBezTo>
                    <a:pt x="41" y="6"/>
                    <a:pt x="40" y="4"/>
                    <a:pt x="36" y="4"/>
                  </a:cubicBezTo>
                  <a:close/>
                </a:path>
              </a:pathLst>
            </a:custGeom>
            <a:solidFill>
              <a:srgbClr val="FFFFFF"/>
            </a:solidFill>
            <a:ln w="9525">
              <a:noFill/>
              <a:round/>
              <a:headEnd/>
              <a:tailEnd/>
            </a:ln>
          </p:spPr>
          <p:txBody>
            <a:bodyPr/>
            <a:lstStyle/>
            <a:p>
              <a:pPr>
                <a:lnSpc>
                  <a:spcPct val="90000"/>
                </a:lnSpc>
              </a:pPr>
              <a:endParaRPr lang="en-US" sz="2800"/>
            </a:p>
          </p:txBody>
        </p:sp>
        <p:sp>
          <p:nvSpPr>
            <p:cNvPr id="1066" name="Freeform 42"/>
            <p:cNvSpPr>
              <a:spLocks/>
            </p:cNvSpPr>
            <p:nvPr userDrawn="1"/>
          </p:nvSpPr>
          <p:spPr bwMode="white">
            <a:xfrm>
              <a:off x="1466" y="439"/>
              <a:ext cx="28" cy="40"/>
            </a:xfrm>
            <a:custGeom>
              <a:avLst/>
              <a:gdLst/>
              <a:ahLst/>
              <a:cxnLst>
                <a:cxn ang="0">
                  <a:pos x="0" y="34"/>
                </a:cxn>
                <a:cxn ang="0">
                  <a:pos x="2" y="34"/>
                </a:cxn>
                <a:cxn ang="0">
                  <a:pos x="16" y="46"/>
                </a:cxn>
                <a:cxn ang="0">
                  <a:pos x="24" y="38"/>
                </a:cxn>
                <a:cxn ang="0">
                  <a:pos x="0" y="12"/>
                </a:cxn>
                <a:cxn ang="0">
                  <a:pos x="15" y="0"/>
                </a:cxn>
                <a:cxn ang="0">
                  <a:pos x="27" y="2"/>
                </a:cxn>
                <a:cxn ang="0">
                  <a:pos x="29" y="1"/>
                </a:cxn>
                <a:cxn ang="0">
                  <a:pos x="30" y="1"/>
                </a:cxn>
                <a:cxn ang="0">
                  <a:pos x="32" y="13"/>
                </a:cxn>
                <a:cxn ang="0">
                  <a:pos x="29" y="13"/>
                </a:cxn>
                <a:cxn ang="0">
                  <a:pos x="24" y="6"/>
                </a:cxn>
                <a:cxn ang="0">
                  <a:pos x="16" y="3"/>
                </a:cxn>
                <a:cxn ang="0">
                  <a:pos x="9" y="8"/>
                </a:cxn>
                <a:cxn ang="0">
                  <a:pos x="30" y="25"/>
                </a:cxn>
                <a:cxn ang="0">
                  <a:pos x="34" y="35"/>
                </a:cxn>
                <a:cxn ang="0">
                  <a:pos x="18" y="49"/>
                </a:cxn>
                <a:cxn ang="0">
                  <a:pos x="5" y="47"/>
                </a:cxn>
                <a:cxn ang="0">
                  <a:pos x="3" y="48"/>
                </a:cxn>
                <a:cxn ang="0">
                  <a:pos x="1" y="48"/>
                </a:cxn>
                <a:cxn ang="0">
                  <a:pos x="0" y="34"/>
                </a:cxn>
              </a:cxnLst>
              <a:rect l="0" t="0" r="r" b="b"/>
              <a:pathLst>
                <a:path w="34" h="49">
                  <a:moveTo>
                    <a:pt x="0" y="34"/>
                  </a:moveTo>
                  <a:cubicBezTo>
                    <a:pt x="2" y="34"/>
                    <a:pt x="2" y="34"/>
                    <a:pt x="2" y="34"/>
                  </a:cubicBezTo>
                  <a:cubicBezTo>
                    <a:pt x="5" y="42"/>
                    <a:pt x="9" y="46"/>
                    <a:pt x="16" y="46"/>
                  </a:cubicBezTo>
                  <a:cubicBezTo>
                    <a:pt x="21" y="46"/>
                    <a:pt x="24" y="42"/>
                    <a:pt x="24" y="38"/>
                  </a:cubicBezTo>
                  <a:cubicBezTo>
                    <a:pt x="24" y="27"/>
                    <a:pt x="0" y="27"/>
                    <a:pt x="0" y="12"/>
                  </a:cubicBezTo>
                  <a:cubicBezTo>
                    <a:pt x="0" y="5"/>
                    <a:pt x="6" y="0"/>
                    <a:pt x="15" y="0"/>
                  </a:cubicBezTo>
                  <a:cubicBezTo>
                    <a:pt x="21" y="0"/>
                    <a:pt x="26" y="2"/>
                    <a:pt x="27" y="2"/>
                  </a:cubicBezTo>
                  <a:cubicBezTo>
                    <a:pt x="27" y="2"/>
                    <a:pt x="28" y="1"/>
                    <a:pt x="29" y="1"/>
                  </a:cubicBezTo>
                  <a:cubicBezTo>
                    <a:pt x="30" y="1"/>
                    <a:pt x="30" y="1"/>
                    <a:pt x="30" y="1"/>
                  </a:cubicBezTo>
                  <a:cubicBezTo>
                    <a:pt x="32" y="13"/>
                    <a:pt x="32" y="13"/>
                    <a:pt x="32" y="13"/>
                  </a:cubicBezTo>
                  <a:cubicBezTo>
                    <a:pt x="29" y="13"/>
                    <a:pt x="29" y="13"/>
                    <a:pt x="29" y="13"/>
                  </a:cubicBezTo>
                  <a:cubicBezTo>
                    <a:pt x="28" y="10"/>
                    <a:pt x="26" y="7"/>
                    <a:pt x="24" y="6"/>
                  </a:cubicBezTo>
                  <a:cubicBezTo>
                    <a:pt x="22" y="4"/>
                    <a:pt x="19" y="3"/>
                    <a:pt x="16" y="3"/>
                  </a:cubicBezTo>
                  <a:cubicBezTo>
                    <a:pt x="12" y="3"/>
                    <a:pt x="9" y="5"/>
                    <a:pt x="9" y="8"/>
                  </a:cubicBezTo>
                  <a:cubicBezTo>
                    <a:pt x="9" y="15"/>
                    <a:pt x="21" y="16"/>
                    <a:pt x="30" y="25"/>
                  </a:cubicBezTo>
                  <a:cubicBezTo>
                    <a:pt x="33" y="28"/>
                    <a:pt x="34" y="31"/>
                    <a:pt x="34" y="35"/>
                  </a:cubicBezTo>
                  <a:cubicBezTo>
                    <a:pt x="34" y="43"/>
                    <a:pt x="27" y="49"/>
                    <a:pt x="18" y="49"/>
                  </a:cubicBezTo>
                  <a:cubicBezTo>
                    <a:pt x="12" y="49"/>
                    <a:pt x="6" y="47"/>
                    <a:pt x="5" y="47"/>
                  </a:cubicBezTo>
                  <a:cubicBezTo>
                    <a:pt x="4" y="47"/>
                    <a:pt x="4" y="47"/>
                    <a:pt x="3" y="48"/>
                  </a:cubicBezTo>
                  <a:cubicBezTo>
                    <a:pt x="1" y="48"/>
                    <a:pt x="1" y="48"/>
                    <a:pt x="1" y="48"/>
                  </a:cubicBezTo>
                  <a:lnTo>
                    <a:pt x="0" y="34"/>
                  </a:lnTo>
                  <a:close/>
                </a:path>
              </a:pathLst>
            </a:custGeom>
            <a:solidFill>
              <a:srgbClr val="FFFFFF"/>
            </a:solidFill>
            <a:ln w="9525">
              <a:noFill/>
              <a:round/>
              <a:headEnd/>
              <a:tailEnd/>
            </a:ln>
          </p:spPr>
          <p:txBody>
            <a:bodyPr/>
            <a:lstStyle/>
            <a:p>
              <a:pPr>
                <a:lnSpc>
                  <a:spcPct val="90000"/>
                </a:lnSpc>
              </a:pPr>
              <a:endParaRPr lang="en-US" sz="2800"/>
            </a:p>
          </p:txBody>
        </p:sp>
        <p:sp>
          <p:nvSpPr>
            <p:cNvPr id="1067" name="Freeform 43"/>
            <p:cNvSpPr>
              <a:spLocks/>
            </p:cNvSpPr>
            <p:nvPr userDrawn="1"/>
          </p:nvSpPr>
          <p:spPr bwMode="white">
            <a:xfrm>
              <a:off x="437" y="154"/>
              <a:ext cx="0" cy="345"/>
            </a:xfrm>
            <a:custGeom>
              <a:avLst/>
              <a:gdLst/>
              <a:ahLst/>
              <a:cxnLst>
                <a:cxn ang="0">
                  <a:pos x="0" y="345"/>
                </a:cxn>
                <a:cxn ang="0">
                  <a:pos x="0" y="0"/>
                </a:cxn>
                <a:cxn ang="0">
                  <a:pos x="0" y="345"/>
                </a:cxn>
              </a:cxnLst>
              <a:rect l="0" t="0" r="r" b="b"/>
              <a:pathLst>
                <a:path h="345">
                  <a:moveTo>
                    <a:pt x="0" y="345"/>
                  </a:moveTo>
                  <a:lnTo>
                    <a:pt x="0" y="0"/>
                  </a:lnTo>
                  <a:lnTo>
                    <a:pt x="0" y="345"/>
                  </a:lnTo>
                  <a:close/>
                </a:path>
              </a:pathLst>
            </a:custGeom>
            <a:solidFill>
              <a:srgbClr val="FFFFFF"/>
            </a:solidFill>
            <a:ln w="9525">
              <a:noFill/>
              <a:round/>
              <a:headEnd/>
              <a:tailEnd/>
            </a:ln>
          </p:spPr>
          <p:txBody>
            <a:bodyPr/>
            <a:lstStyle/>
            <a:p>
              <a:pPr>
                <a:lnSpc>
                  <a:spcPct val="90000"/>
                </a:lnSpc>
              </a:pPr>
              <a:endParaRPr lang="en-US" sz="2800"/>
            </a:p>
          </p:txBody>
        </p:sp>
        <p:sp>
          <p:nvSpPr>
            <p:cNvPr id="1068" name="Rectangle 44"/>
            <p:cNvSpPr>
              <a:spLocks noChangeArrowheads="1"/>
            </p:cNvSpPr>
            <p:nvPr userDrawn="1"/>
          </p:nvSpPr>
          <p:spPr bwMode="white">
            <a:xfrm>
              <a:off x="434" y="154"/>
              <a:ext cx="6" cy="345"/>
            </a:xfrm>
            <a:prstGeom prst="rect">
              <a:avLst/>
            </a:prstGeom>
            <a:solidFill>
              <a:srgbClr val="FFFFFF"/>
            </a:solidFill>
            <a:ln w="9525">
              <a:noFill/>
              <a:miter lim="800000"/>
              <a:headEnd/>
              <a:tailEnd/>
            </a:ln>
          </p:spPr>
          <p:txBody>
            <a:bodyPr/>
            <a:lstStyle/>
            <a:p>
              <a:pPr>
                <a:lnSpc>
                  <a:spcPct val="90000"/>
                </a:lnSpc>
              </a:pPr>
              <a:endParaRPr lang="en-US" sz="2800"/>
            </a:p>
          </p:txBody>
        </p:sp>
        <p:sp>
          <p:nvSpPr>
            <p:cNvPr id="1069" name="Freeform 45"/>
            <p:cNvSpPr>
              <a:spLocks/>
            </p:cNvSpPr>
            <p:nvPr userDrawn="1"/>
          </p:nvSpPr>
          <p:spPr bwMode="white">
            <a:xfrm>
              <a:off x="174" y="220"/>
              <a:ext cx="163" cy="27"/>
            </a:xfrm>
            <a:custGeom>
              <a:avLst/>
              <a:gdLst/>
              <a:ahLst/>
              <a:cxnLst>
                <a:cxn ang="0">
                  <a:pos x="107" y="11"/>
                </a:cxn>
                <a:cxn ang="0">
                  <a:pos x="108" y="12"/>
                </a:cxn>
                <a:cxn ang="0">
                  <a:pos x="176" y="33"/>
                </a:cxn>
                <a:cxn ang="0">
                  <a:pos x="193" y="32"/>
                </a:cxn>
                <a:cxn ang="0">
                  <a:pos x="199" y="21"/>
                </a:cxn>
                <a:cxn ang="0">
                  <a:pos x="198" y="18"/>
                </a:cxn>
                <a:cxn ang="0">
                  <a:pos x="99" y="0"/>
                </a:cxn>
                <a:cxn ang="0">
                  <a:pos x="2" y="17"/>
                </a:cxn>
                <a:cxn ang="0">
                  <a:pos x="0" y="19"/>
                </a:cxn>
                <a:cxn ang="0">
                  <a:pos x="1" y="22"/>
                </a:cxn>
                <a:cxn ang="0">
                  <a:pos x="2" y="25"/>
                </a:cxn>
                <a:cxn ang="0">
                  <a:pos x="5" y="26"/>
                </a:cxn>
                <a:cxn ang="0">
                  <a:pos x="6" y="25"/>
                </a:cxn>
                <a:cxn ang="0">
                  <a:pos x="5" y="23"/>
                </a:cxn>
                <a:cxn ang="0">
                  <a:pos x="6" y="20"/>
                </a:cxn>
                <a:cxn ang="0">
                  <a:pos x="9" y="19"/>
                </a:cxn>
                <a:cxn ang="0">
                  <a:pos x="11" y="20"/>
                </a:cxn>
                <a:cxn ang="0">
                  <a:pos x="12" y="22"/>
                </a:cxn>
                <a:cxn ang="0">
                  <a:pos x="23" y="20"/>
                </a:cxn>
                <a:cxn ang="0">
                  <a:pos x="25" y="19"/>
                </a:cxn>
                <a:cxn ang="0">
                  <a:pos x="25" y="16"/>
                </a:cxn>
                <a:cxn ang="0">
                  <a:pos x="27" y="13"/>
                </a:cxn>
                <a:cxn ang="0">
                  <a:pos x="31" y="12"/>
                </a:cxn>
                <a:cxn ang="0">
                  <a:pos x="34" y="14"/>
                </a:cxn>
                <a:cxn ang="0">
                  <a:pos x="35" y="17"/>
                </a:cxn>
                <a:cxn ang="0">
                  <a:pos x="51" y="15"/>
                </a:cxn>
                <a:cxn ang="0">
                  <a:pos x="53" y="14"/>
                </a:cxn>
                <a:cxn ang="0">
                  <a:pos x="53" y="12"/>
                </a:cxn>
                <a:cxn ang="0">
                  <a:pos x="56" y="8"/>
                </a:cxn>
                <a:cxn ang="0">
                  <a:pos x="62" y="8"/>
                </a:cxn>
                <a:cxn ang="0">
                  <a:pos x="66" y="10"/>
                </a:cxn>
                <a:cxn ang="0">
                  <a:pos x="67" y="12"/>
                </a:cxn>
                <a:cxn ang="0">
                  <a:pos x="69" y="13"/>
                </a:cxn>
                <a:cxn ang="0">
                  <a:pos x="90" y="12"/>
                </a:cxn>
                <a:cxn ang="0">
                  <a:pos x="91" y="11"/>
                </a:cxn>
                <a:cxn ang="0">
                  <a:pos x="91" y="10"/>
                </a:cxn>
                <a:cxn ang="0">
                  <a:pos x="92" y="7"/>
                </a:cxn>
                <a:cxn ang="0">
                  <a:pos x="95" y="7"/>
                </a:cxn>
                <a:cxn ang="0">
                  <a:pos x="102" y="7"/>
                </a:cxn>
                <a:cxn ang="0">
                  <a:pos x="106" y="7"/>
                </a:cxn>
                <a:cxn ang="0">
                  <a:pos x="106" y="10"/>
                </a:cxn>
                <a:cxn ang="0">
                  <a:pos x="107" y="11"/>
                </a:cxn>
              </a:cxnLst>
              <a:rect l="0" t="0" r="r" b="b"/>
              <a:pathLst>
                <a:path w="199" h="33">
                  <a:moveTo>
                    <a:pt x="107" y="11"/>
                  </a:moveTo>
                  <a:cubicBezTo>
                    <a:pt x="107" y="12"/>
                    <a:pt x="108" y="12"/>
                    <a:pt x="108" y="12"/>
                  </a:cubicBezTo>
                  <a:cubicBezTo>
                    <a:pt x="150" y="10"/>
                    <a:pt x="174" y="26"/>
                    <a:pt x="176" y="33"/>
                  </a:cubicBezTo>
                  <a:cubicBezTo>
                    <a:pt x="193" y="32"/>
                    <a:pt x="193" y="32"/>
                    <a:pt x="193" y="32"/>
                  </a:cubicBezTo>
                  <a:cubicBezTo>
                    <a:pt x="199" y="21"/>
                    <a:pt x="199" y="21"/>
                    <a:pt x="199" y="21"/>
                  </a:cubicBezTo>
                  <a:cubicBezTo>
                    <a:pt x="199" y="20"/>
                    <a:pt x="199" y="19"/>
                    <a:pt x="198" y="18"/>
                  </a:cubicBezTo>
                  <a:cubicBezTo>
                    <a:pt x="193" y="13"/>
                    <a:pt x="151" y="0"/>
                    <a:pt x="99" y="0"/>
                  </a:cubicBezTo>
                  <a:cubicBezTo>
                    <a:pt x="44" y="0"/>
                    <a:pt x="9" y="11"/>
                    <a:pt x="2" y="17"/>
                  </a:cubicBezTo>
                  <a:cubicBezTo>
                    <a:pt x="2" y="17"/>
                    <a:pt x="0" y="18"/>
                    <a:pt x="0" y="19"/>
                  </a:cubicBezTo>
                  <a:cubicBezTo>
                    <a:pt x="0" y="20"/>
                    <a:pt x="1" y="22"/>
                    <a:pt x="1" y="22"/>
                  </a:cubicBezTo>
                  <a:cubicBezTo>
                    <a:pt x="2" y="25"/>
                    <a:pt x="2" y="25"/>
                    <a:pt x="2" y="25"/>
                  </a:cubicBezTo>
                  <a:cubicBezTo>
                    <a:pt x="3" y="26"/>
                    <a:pt x="4" y="26"/>
                    <a:pt x="5" y="26"/>
                  </a:cubicBezTo>
                  <a:cubicBezTo>
                    <a:pt x="5" y="26"/>
                    <a:pt x="6" y="25"/>
                    <a:pt x="6" y="25"/>
                  </a:cubicBezTo>
                  <a:cubicBezTo>
                    <a:pt x="6" y="24"/>
                    <a:pt x="5" y="23"/>
                    <a:pt x="5" y="23"/>
                  </a:cubicBezTo>
                  <a:cubicBezTo>
                    <a:pt x="4" y="21"/>
                    <a:pt x="6" y="20"/>
                    <a:pt x="6" y="20"/>
                  </a:cubicBezTo>
                  <a:cubicBezTo>
                    <a:pt x="9" y="19"/>
                    <a:pt x="9" y="19"/>
                    <a:pt x="9" y="19"/>
                  </a:cubicBezTo>
                  <a:cubicBezTo>
                    <a:pt x="11" y="18"/>
                    <a:pt x="11" y="19"/>
                    <a:pt x="11" y="20"/>
                  </a:cubicBezTo>
                  <a:cubicBezTo>
                    <a:pt x="11" y="20"/>
                    <a:pt x="12" y="22"/>
                    <a:pt x="12" y="22"/>
                  </a:cubicBezTo>
                  <a:cubicBezTo>
                    <a:pt x="13" y="23"/>
                    <a:pt x="16" y="21"/>
                    <a:pt x="23" y="20"/>
                  </a:cubicBezTo>
                  <a:cubicBezTo>
                    <a:pt x="24" y="20"/>
                    <a:pt x="24" y="19"/>
                    <a:pt x="25" y="19"/>
                  </a:cubicBezTo>
                  <a:cubicBezTo>
                    <a:pt x="26" y="19"/>
                    <a:pt x="25" y="16"/>
                    <a:pt x="25" y="16"/>
                  </a:cubicBezTo>
                  <a:cubicBezTo>
                    <a:pt x="25" y="15"/>
                    <a:pt x="24" y="14"/>
                    <a:pt x="27" y="13"/>
                  </a:cubicBezTo>
                  <a:cubicBezTo>
                    <a:pt x="31" y="12"/>
                    <a:pt x="31" y="12"/>
                    <a:pt x="31" y="12"/>
                  </a:cubicBezTo>
                  <a:cubicBezTo>
                    <a:pt x="34" y="12"/>
                    <a:pt x="34" y="13"/>
                    <a:pt x="34" y="14"/>
                  </a:cubicBezTo>
                  <a:cubicBezTo>
                    <a:pt x="34" y="14"/>
                    <a:pt x="34" y="16"/>
                    <a:pt x="35" y="17"/>
                  </a:cubicBezTo>
                  <a:cubicBezTo>
                    <a:pt x="35" y="18"/>
                    <a:pt x="36" y="16"/>
                    <a:pt x="51" y="15"/>
                  </a:cubicBezTo>
                  <a:cubicBezTo>
                    <a:pt x="51" y="15"/>
                    <a:pt x="53" y="15"/>
                    <a:pt x="53" y="14"/>
                  </a:cubicBezTo>
                  <a:cubicBezTo>
                    <a:pt x="54" y="13"/>
                    <a:pt x="53" y="12"/>
                    <a:pt x="53" y="12"/>
                  </a:cubicBezTo>
                  <a:cubicBezTo>
                    <a:pt x="53" y="10"/>
                    <a:pt x="53" y="9"/>
                    <a:pt x="56" y="8"/>
                  </a:cubicBezTo>
                  <a:cubicBezTo>
                    <a:pt x="62" y="8"/>
                    <a:pt x="62" y="8"/>
                    <a:pt x="62" y="8"/>
                  </a:cubicBezTo>
                  <a:cubicBezTo>
                    <a:pt x="67" y="7"/>
                    <a:pt x="66" y="9"/>
                    <a:pt x="66" y="10"/>
                  </a:cubicBezTo>
                  <a:cubicBezTo>
                    <a:pt x="66" y="10"/>
                    <a:pt x="66" y="12"/>
                    <a:pt x="67" y="12"/>
                  </a:cubicBezTo>
                  <a:cubicBezTo>
                    <a:pt x="67" y="13"/>
                    <a:pt x="69" y="13"/>
                    <a:pt x="69" y="13"/>
                  </a:cubicBezTo>
                  <a:cubicBezTo>
                    <a:pt x="77" y="12"/>
                    <a:pt x="81" y="12"/>
                    <a:pt x="90" y="12"/>
                  </a:cubicBezTo>
                  <a:cubicBezTo>
                    <a:pt x="90" y="12"/>
                    <a:pt x="91" y="12"/>
                    <a:pt x="91" y="11"/>
                  </a:cubicBezTo>
                  <a:cubicBezTo>
                    <a:pt x="92" y="11"/>
                    <a:pt x="91" y="10"/>
                    <a:pt x="91" y="10"/>
                  </a:cubicBezTo>
                  <a:cubicBezTo>
                    <a:pt x="91" y="9"/>
                    <a:pt x="91" y="8"/>
                    <a:pt x="92" y="7"/>
                  </a:cubicBezTo>
                  <a:cubicBezTo>
                    <a:pt x="93" y="6"/>
                    <a:pt x="94" y="7"/>
                    <a:pt x="95" y="7"/>
                  </a:cubicBezTo>
                  <a:cubicBezTo>
                    <a:pt x="102" y="7"/>
                    <a:pt x="102" y="7"/>
                    <a:pt x="102" y="7"/>
                  </a:cubicBezTo>
                  <a:cubicBezTo>
                    <a:pt x="103" y="7"/>
                    <a:pt x="105" y="6"/>
                    <a:pt x="106" y="7"/>
                  </a:cubicBezTo>
                  <a:cubicBezTo>
                    <a:pt x="106" y="7"/>
                    <a:pt x="106" y="10"/>
                    <a:pt x="106" y="10"/>
                  </a:cubicBezTo>
                  <a:cubicBezTo>
                    <a:pt x="106" y="10"/>
                    <a:pt x="106" y="11"/>
                    <a:pt x="107" y="11"/>
                  </a:cubicBezTo>
                  <a:close/>
                </a:path>
              </a:pathLst>
            </a:custGeom>
            <a:solidFill>
              <a:srgbClr val="FFFFFF"/>
            </a:solidFill>
            <a:ln w="9525">
              <a:noFill/>
              <a:round/>
              <a:headEnd/>
              <a:tailEnd/>
            </a:ln>
          </p:spPr>
          <p:txBody>
            <a:bodyPr/>
            <a:lstStyle/>
            <a:p>
              <a:pPr>
                <a:lnSpc>
                  <a:spcPct val="90000"/>
                </a:lnSpc>
              </a:pPr>
              <a:endParaRPr lang="en-US" sz="2800"/>
            </a:p>
          </p:txBody>
        </p:sp>
        <p:sp>
          <p:nvSpPr>
            <p:cNvPr id="1070" name="Freeform 46"/>
            <p:cNvSpPr>
              <a:spLocks/>
            </p:cNvSpPr>
            <p:nvPr userDrawn="1"/>
          </p:nvSpPr>
          <p:spPr bwMode="white">
            <a:xfrm>
              <a:off x="163" y="173"/>
              <a:ext cx="186" cy="63"/>
            </a:xfrm>
            <a:custGeom>
              <a:avLst/>
              <a:gdLst/>
              <a:ahLst/>
              <a:cxnLst>
                <a:cxn ang="0">
                  <a:pos x="113" y="0"/>
                </a:cxn>
                <a:cxn ang="0">
                  <a:pos x="30" y="30"/>
                </a:cxn>
                <a:cxn ang="0">
                  <a:pos x="30" y="30"/>
                </a:cxn>
                <a:cxn ang="0">
                  <a:pos x="31" y="32"/>
                </a:cxn>
                <a:cxn ang="0">
                  <a:pos x="118" y="40"/>
                </a:cxn>
                <a:cxn ang="0">
                  <a:pos x="117" y="41"/>
                </a:cxn>
                <a:cxn ang="0">
                  <a:pos x="71" y="44"/>
                </a:cxn>
                <a:cxn ang="0">
                  <a:pos x="38" y="50"/>
                </a:cxn>
                <a:cxn ang="0">
                  <a:pos x="5" y="63"/>
                </a:cxn>
                <a:cxn ang="0">
                  <a:pos x="2" y="66"/>
                </a:cxn>
                <a:cxn ang="0">
                  <a:pos x="1" y="69"/>
                </a:cxn>
                <a:cxn ang="0">
                  <a:pos x="0" y="74"/>
                </a:cxn>
                <a:cxn ang="0">
                  <a:pos x="3" y="75"/>
                </a:cxn>
                <a:cxn ang="0">
                  <a:pos x="17" y="65"/>
                </a:cxn>
                <a:cxn ang="0">
                  <a:pos x="51" y="55"/>
                </a:cxn>
                <a:cxn ang="0">
                  <a:pos x="112" y="49"/>
                </a:cxn>
                <a:cxn ang="0">
                  <a:pos x="174" y="55"/>
                </a:cxn>
                <a:cxn ang="0">
                  <a:pos x="216" y="68"/>
                </a:cxn>
                <a:cxn ang="0">
                  <a:pos x="225" y="74"/>
                </a:cxn>
                <a:cxn ang="0">
                  <a:pos x="228" y="74"/>
                </a:cxn>
                <a:cxn ang="0">
                  <a:pos x="223" y="64"/>
                </a:cxn>
                <a:cxn ang="0">
                  <a:pos x="113" y="0"/>
                </a:cxn>
              </a:cxnLst>
              <a:rect l="0" t="0" r="r" b="b"/>
              <a:pathLst>
                <a:path w="228" h="77">
                  <a:moveTo>
                    <a:pt x="113" y="0"/>
                  </a:moveTo>
                  <a:cubicBezTo>
                    <a:pt x="72" y="0"/>
                    <a:pt x="46" y="14"/>
                    <a:pt x="30" y="30"/>
                  </a:cubicBezTo>
                  <a:cubicBezTo>
                    <a:pt x="30" y="30"/>
                    <a:pt x="30" y="30"/>
                    <a:pt x="30" y="30"/>
                  </a:cubicBezTo>
                  <a:cubicBezTo>
                    <a:pt x="29" y="31"/>
                    <a:pt x="29" y="32"/>
                    <a:pt x="31" y="32"/>
                  </a:cubicBezTo>
                  <a:cubicBezTo>
                    <a:pt x="66" y="17"/>
                    <a:pt x="105" y="26"/>
                    <a:pt x="118" y="40"/>
                  </a:cubicBezTo>
                  <a:cubicBezTo>
                    <a:pt x="118" y="41"/>
                    <a:pt x="118" y="41"/>
                    <a:pt x="117" y="41"/>
                  </a:cubicBezTo>
                  <a:cubicBezTo>
                    <a:pt x="105" y="41"/>
                    <a:pt x="94" y="40"/>
                    <a:pt x="71" y="44"/>
                  </a:cubicBezTo>
                  <a:cubicBezTo>
                    <a:pt x="59" y="45"/>
                    <a:pt x="47" y="47"/>
                    <a:pt x="38" y="50"/>
                  </a:cubicBezTo>
                  <a:cubicBezTo>
                    <a:pt x="23" y="54"/>
                    <a:pt x="12" y="59"/>
                    <a:pt x="5" y="63"/>
                  </a:cubicBezTo>
                  <a:cubicBezTo>
                    <a:pt x="3" y="64"/>
                    <a:pt x="3" y="65"/>
                    <a:pt x="2" y="66"/>
                  </a:cubicBezTo>
                  <a:cubicBezTo>
                    <a:pt x="2" y="68"/>
                    <a:pt x="2" y="68"/>
                    <a:pt x="1" y="69"/>
                  </a:cubicBezTo>
                  <a:cubicBezTo>
                    <a:pt x="1" y="72"/>
                    <a:pt x="0" y="74"/>
                    <a:pt x="0" y="74"/>
                  </a:cubicBezTo>
                  <a:cubicBezTo>
                    <a:pt x="0" y="76"/>
                    <a:pt x="2" y="75"/>
                    <a:pt x="3" y="75"/>
                  </a:cubicBezTo>
                  <a:cubicBezTo>
                    <a:pt x="4" y="73"/>
                    <a:pt x="9" y="68"/>
                    <a:pt x="17" y="65"/>
                  </a:cubicBezTo>
                  <a:cubicBezTo>
                    <a:pt x="25" y="61"/>
                    <a:pt x="37" y="57"/>
                    <a:pt x="51" y="55"/>
                  </a:cubicBezTo>
                  <a:cubicBezTo>
                    <a:pt x="69" y="51"/>
                    <a:pt x="91" y="49"/>
                    <a:pt x="112" y="49"/>
                  </a:cubicBezTo>
                  <a:cubicBezTo>
                    <a:pt x="135" y="49"/>
                    <a:pt x="157" y="51"/>
                    <a:pt x="174" y="55"/>
                  </a:cubicBezTo>
                  <a:cubicBezTo>
                    <a:pt x="192" y="58"/>
                    <a:pt x="206" y="63"/>
                    <a:pt x="216" y="68"/>
                  </a:cubicBezTo>
                  <a:cubicBezTo>
                    <a:pt x="220" y="70"/>
                    <a:pt x="222" y="72"/>
                    <a:pt x="225" y="74"/>
                  </a:cubicBezTo>
                  <a:cubicBezTo>
                    <a:pt x="228" y="77"/>
                    <a:pt x="228" y="75"/>
                    <a:pt x="228" y="74"/>
                  </a:cubicBezTo>
                  <a:cubicBezTo>
                    <a:pt x="228" y="74"/>
                    <a:pt x="227" y="71"/>
                    <a:pt x="223" y="64"/>
                  </a:cubicBezTo>
                  <a:cubicBezTo>
                    <a:pt x="212" y="42"/>
                    <a:pt x="180" y="0"/>
                    <a:pt x="113" y="0"/>
                  </a:cubicBezTo>
                </a:path>
              </a:pathLst>
            </a:custGeom>
            <a:solidFill>
              <a:srgbClr val="FFFFFF"/>
            </a:solidFill>
            <a:ln w="9525">
              <a:noFill/>
              <a:round/>
              <a:headEnd/>
              <a:tailEnd/>
            </a:ln>
          </p:spPr>
          <p:txBody>
            <a:bodyPr/>
            <a:lstStyle/>
            <a:p>
              <a:pPr>
                <a:lnSpc>
                  <a:spcPct val="90000"/>
                </a:lnSpc>
              </a:pPr>
              <a:endParaRPr lang="en-US" sz="2800"/>
            </a:p>
          </p:txBody>
        </p:sp>
        <p:sp>
          <p:nvSpPr>
            <p:cNvPr id="1071" name="Freeform 47"/>
            <p:cNvSpPr>
              <a:spLocks/>
            </p:cNvSpPr>
            <p:nvPr userDrawn="1"/>
          </p:nvSpPr>
          <p:spPr bwMode="white">
            <a:xfrm>
              <a:off x="157" y="378"/>
              <a:ext cx="201" cy="46"/>
            </a:xfrm>
            <a:custGeom>
              <a:avLst/>
              <a:gdLst/>
              <a:ahLst/>
              <a:cxnLst>
                <a:cxn ang="0">
                  <a:pos x="0" y="27"/>
                </a:cxn>
                <a:cxn ang="0">
                  <a:pos x="123" y="56"/>
                </a:cxn>
                <a:cxn ang="0">
                  <a:pos x="246" y="27"/>
                </a:cxn>
                <a:cxn ang="0">
                  <a:pos x="245" y="12"/>
                </a:cxn>
                <a:cxn ang="0">
                  <a:pos x="245" y="12"/>
                </a:cxn>
                <a:cxn ang="0">
                  <a:pos x="228" y="8"/>
                </a:cxn>
                <a:cxn ang="0">
                  <a:pos x="227" y="0"/>
                </a:cxn>
                <a:cxn ang="0">
                  <a:pos x="223" y="4"/>
                </a:cxn>
                <a:cxn ang="0">
                  <a:pos x="121" y="19"/>
                </a:cxn>
                <a:cxn ang="0">
                  <a:pos x="15" y="0"/>
                </a:cxn>
                <a:cxn ang="0">
                  <a:pos x="15" y="13"/>
                </a:cxn>
                <a:cxn ang="0">
                  <a:pos x="154" y="32"/>
                </a:cxn>
                <a:cxn ang="0">
                  <a:pos x="158" y="33"/>
                </a:cxn>
                <a:cxn ang="0">
                  <a:pos x="157" y="35"/>
                </a:cxn>
                <a:cxn ang="0">
                  <a:pos x="0" y="17"/>
                </a:cxn>
                <a:cxn ang="0">
                  <a:pos x="0" y="27"/>
                </a:cxn>
              </a:cxnLst>
              <a:rect l="0" t="0" r="r" b="b"/>
              <a:pathLst>
                <a:path w="246" h="56">
                  <a:moveTo>
                    <a:pt x="0" y="27"/>
                  </a:moveTo>
                  <a:cubicBezTo>
                    <a:pt x="0" y="37"/>
                    <a:pt x="40" y="56"/>
                    <a:pt x="123" y="56"/>
                  </a:cubicBezTo>
                  <a:cubicBezTo>
                    <a:pt x="203" y="56"/>
                    <a:pt x="246" y="37"/>
                    <a:pt x="246" y="27"/>
                  </a:cubicBezTo>
                  <a:cubicBezTo>
                    <a:pt x="245" y="12"/>
                    <a:pt x="245" y="12"/>
                    <a:pt x="245" y="12"/>
                  </a:cubicBezTo>
                  <a:cubicBezTo>
                    <a:pt x="245" y="12"/>
                    <a:pt x="245" y="11"/>
                    <a:pt x="245" y="12"/>
                  </a:cubicBezTo>
                  <a:cubicBezTo>
                    <a:pt x="245" y="9"/>
                    <a:pt x="241" y="8"/>
                    <a:pt x="228" y="8"/>
                  </a:cubicBezTo>
                  <a:cubicBezTo>
                    <a:pt x="227" y="0"/>
                    <a:pt x="227" y="0"/>
                    <a:pt x="227" y="0"/>
                  </a:cubicBezTo>
                  <a:cubicBezTo>
                    <a:pt x="227" y="1"/>
                    <a:pt x="225" y="3"/>
                    <a:pt x="223" y="4"/>
                  </a:cubicBezTo>
                  <a:cubicBezTo>
                    <a:pt x="212" y="10"/>
                    <a:pt x="172" y="19"/>
                    <a:pt x="121" y="19"/>
                  </a:cubicBezTo>
                  <a:cubicBezTo>
                    <a:pt x="63" y="19"/>
                    <a:pt x="22" y="7"/>
                    <a:pt x="15" y="0"/>
                  </a:cubicBezTo>
                  <a:cubicBezTo>
                    <a:pt x="15" y="13"/>
                    <a:pt x="15" y="13"/>
                    <a:pt x="15" y="13"/>
                  </a:cubicBezTo>
                  <a:cubicBezTo>
                    <a:pt x="34" y="26"/>
                    <a:pt x="94" y="39"/>
                    <a:pt x="154" y="32"/>
                  </a:cubicBezTo>
                  <a:cubicBezTo>
                    <a:pt x="156" y="32"/>
                    <a:pt x="156" y="32"/>
                    <a:pt x="158" y="33"/>
                  </a:cubicBezTo>
                  <a:cubicBezTo>
                    <a:pt x="158" y="33"/>
                    <a:pt x="160" y="34"/>
                    <a:pt x="157" y="35"/>
                  </a:cubicBezTo>
                  <a:cubicBezTo>
                    <a:pt x="122" y="47"/>
                    <a:pt x="36" y="44"/>
                    <a:pt x="0" y="17"/>
                  </a:cubicBezTo>
                  <a:cubicBezTo>
                    <a:pt x="0" y="27"/>
                    <a:pt x="0" y="27"/>
                    <a:pt x="0" y="27"/>
                  </a:cubicBezTo>
                </a:path>
              </a:pathLst>
            </a:custGeom>
            <a:solidFill>
              <a:srgbClr val="FFFFFF"/>
            </a:solidFill>
            <a:ln w="9525">
              <a:noFill/>
              <a:round/>
              <a:headEnd/>
              <a:tailEnd/>
            </a:ln>
          </p:spPr>
          <p:txBody>
            <a:bodyPr/>
            <a:lstStyle/>
            <a:p>
              <a:pPr>
                <a:lnSpc>
                  <a:spcPct val="90000"/>
                </a:lnSpc>
              </a:pPr>
              <a:endParaRPr lang="en-US" sz="2800"/>
            </a:p>
          </p:txBody>
        </p:sp>
        <p:sp>
          <p:nvSpPr>
            <p:cNvPr id="1072" name="Freeform 48"/>
            <p:cNvSpPr>
              <a:spLocks/>
            </p:cNvSpPr>
            <p:nvPr userDrawn="1"/>
          </p:nvSpPr>
          <p:spPr bwMode="white">
            <a:xfrm>
              <a:off x="297" y="244"/>
              <a:ext cx="1" cy="0"/>
            </a:xfrm>
            <a:custGeom>
              <a:avLst/>
              <a:gdLst/>
              <a:ahLst/>
              <a:cxnLst>
                <a:cxn ang="0">
                  <a:pos x="0" y="0"/>
                </a:cxn>
                <a:cxn ang="0">
                  <a:pos x="1" y="0"/>
                </a:cxn>
                <a:cxn ang="0">
                  <a:pos x="1" y="0"/>
                </a:cxn>
                <a:cxn ang="0">
                  <a:pos x="0" y="0"/>
                </a:cxn>
              </a:cxnLst>
              <a:rect l="0" t="0" r="r" b="b"/>
              <a:pathLst>
                <a:path w="1">
                  <a:moveTo>
                    <a:pt x="0" y="0"/>
                  </a:moveTo>
                  <a:cubicBezTo>
                    <a:pt x="1" y="0"/>
                    <a:pt x="1" y="0"/>
                    <a:pt x="1" y="0"/>
                  </a:cubicBezTo>
                  <a:cubicBezTo>
                    <a:pt x="1" y="0"/>
                    <a:pt x="1" y="0"/>
                    <a:pt x="1" y="0"/>
                  </a:cubicBezTo>
                  <a:cubicBezTo>
                    <a:pt x="1" y="0"/>
                    <a:pt x="0" y="0"/>
                    <a:pt x="0" y="0"/>
                  </a:cubicBezTo>
                  <a:close/>
                </a:path>
              </a:pathLst>
            </a:custGeom>
            <a:solidFill>
              <a:srgbClr val="FFFFFF"/>
            </a:solidFill>
            <a:ln w="9525">
              <a:noFill/>
              <a:round/>
              <a:headEnd/>
              <a:tailEnd/>
            </a:ln>
          </p:spPr>
          <p:txBody>
            <a:bodyPr/>
            <a:lstStyle/>
            <a:p>
              <a:pPr>
                <a:lnSpc>
                  <a:spcPct val="90000"/>
                </a:lnSpc>
              </a:pPr>
              <a:endParaRPr lang="en-US" sz="2800"/>
            </a:p>
          </p:txBody>
        </p:sp>
        <p:sp>
          <p:nvSpPr>
            <p:cNvPr id="1073" name="Freeform 49"/>
            <p:cNvSpPr>
              <a:spLocks/>
            </p:cNvSpPr>
            <p:nvPr userDrawn="1"/>
          </p:nvSpPr>
          <p:spPr bwMode="white">
            <a:xfrm>
              <a:off x="296" y="245"/>
              <a:ext cx="0" cy="1"/>
            </a:xfrm>
            <a:custGeom>
              <a:avLst/>
              <a:gdLst/>
              <a:ahLst/>
              <a:cxnLst>
                <a:cxn ang="0">
                  <a:pos x="0" y="2"/>
                </a:cxn>
                <a:cxn ang="0">
                  <a:pos x="0" y="2"/>
                </a:cxn>
                <a:cxn ang="0">
                  <a:pos x="0" y="0"/>
                </a:cxn>
                <a:cxn ang="0">
                  <a:pos x="0" y="0"/>
                </a:cxn>
                <a:cxn ang="0">
                  <a:pos x="0" y="0"/>
                </a:cxn>
                <a:cxn ang="0">
                  <a:pos x="0" y="0"/>
                </a:cxn>
                <a:cxn ang="0">
                  <a:pos x="0" y="2"/>
                </a:cxn>
              </a:cxnLst>
              <a:rect l="0" t="0" r="r" b="b"/>
              <a:pathLst>
                <a:path h="2">
                  <a:moveTo>
                    <a:pt x="0" y="2"/>
                  </a:moveTo>
                  <a:cubicBezTo>
                    <a:pt x="0" y="2"/>
                    <a:pt x="0" y="2"/>
                    <a:pt x="0" y="2"/>
                  </a:cubicBezTo>
                  <a:cubicBezTo>
                    <a:pt x="0" y="0"/>
                    <a:pt x="0" y="0"/>
                    <a:pt x="0" y="0"/>
                  </a:cubicBezTo>
                  <a:cubicBezTo>
                    <a:pt x="0" y="0"/>
                    <a:pt x="0" y="0"/>
                    <a:pt x="0" y="0"/>
                  </a:cubicBezTo>
                  <a:cubicBezTo>
                    <a:pt x="0" y="0"/>
                    <a:pt x="0" y="0"/>
                    <a:pt x="0" y="0"/>
                  </a:cubicBezTo>
                  <a:cubicBezTo>
                    <a:pt x="0" y="0"/>
                    <a:pt x="0" y="0"/>
                    <a:pt x="0" y="0"/>
                  </a:cubicBezTo>
                  <a:lnTo>
                    <a:pt x="0" y="2"/>
                  </a:lnTo>
                  <a:close/>
                </a:path>
              </a:pathLst>
            </a:custGeom>
            <a:solidFill>
              <a:srgbClr val="FFFFFF"/>
            </a:solidFill>
            <a:ln w="9525">
              <a:noFill/>
              <a:round/>
              <a:headEnd/>
              <a:tailEnd/>
            </a:ln>
          </p:spPr>
          <p:txBody>
            <a:bodyPr/>
            <a:lstStyle/>
            <a:p>
              <a:pPr>
                <a:lnSpc>
                  <a:spcPct val="90000"/>
                </a:lnSpc>
              </a:pPr>
              <a:endParaRPr lang="en-US" sz="2800"/>
            </a:p>
          </p:txBody>
        </p:sp>
        <p:sp>
          <p:nvSpPr>
            <p:cNvPr id="1074" name="Rectangle 50"/>
            <p:cNvSpPr>
              <a:spLocks noChangeArrowheads="1"/>
            </p:cNvSpPr>
            <p:nvPr userDrawn="1"/>
          </p:nvSpPr>
          <p:spPr bwMode="white">
            <a:xfrm>
              <a:off x="296" y="245"/>
              <a:ext cx="1" cy="1"/>
            </a:xfrm>
            <a:prstGeom prst="rect">
              <a:avLst/>
            </a:prstGeom>
            <a:solidFill>
              <a:srgbClr val="FFFFFF"/>
            </a:solidFill>
            <a:ln w="9525">
              <a:noFill/>
              <a:miter lim="800000"/>
              <a:headEnd/>
              <a:tailEnd/>
            </a:ln>
          </p:spPr>
          <p:txBody>
            <a:bodyPr/>
            <a:lstStyle/>
            <a:p>
              <a:pPr>
                <a:lnSpc>
                  <a:spcPct val="90000"/>
                </a:lnSpc>
              </a:pPr>
              <a:endParaRPr lang="en-US" sz="2800"/>
            </a:p>
          </p:txBody>
        </p:sp>
        <p:sp>
          <p:nvSpPr>
            <p:cNvPr id="1075" name="Freeform 51"/>
            <p:cNvSpPr>
              <a:spLocks/>
            </p:cNvSpPr>
            <p:nvPr userDrawn="1"/>
          </p:nvSpPr>
          <p:spPr bwMode="white">
            <a:xfrm>
              <a:off x="278" y="243"/>
              <a:ext cx="1" cy="0"/>
            </a:xfrm>
            <a:custGeom>
              <a:avLst/>
              <a:gdLst/>
              <a:ahLst/>
              <a:cxnLst>
                <a:cxn ang="0">
                  <a:pos x="0" y="0"/>
                </a:cxn>
                <a:cxn ang="0">
                  <a:pos x="1" y="0"/>
                </a:cxn>
                <a:cxn ang="0">
                  <a:pos x="0" y="0"/>
                </a:cxn>
                <a:cxn ang="0">
                  <a:pos x="0" y="0"/>
                </a:cxn>
              </a:cxnLst>
              <a:rect l="0" t="0" r="r" b="b"/>
              <a:pathLst>
                <a:path w="1">
                  <a:moveTo>
                    <a:pt x="0" y="0"/>
                  </a:moveTo>
                  <a:cubicBezTo>
                    <a:pt x="0" y="0"/>
                    <a:pt x="1" y="0"/>
                    <a:pt x="1" y="0"/>
                  </a:cubicBezTo>
                  <a:cubicBezTo>
                    <a:pt x="0" y="0"/>
                    <a:pt x="0" y="0"/>
                    <a:pt x="0" y="0"/>
                  </a:cubicBezTo>
                  <a:cubicBezTo>
                    <a:pt x="0" y="0"/>
                    <a:pt x="0" y="0"/>
                    <a:pt x="0" y="0"/>
                  </a:cubicBezTo>
                  <a:close/>
                </a:path>
              </a:pathLst>
            </a:custGeom>
            <a:solidFill>
              <a:srgbClr val="FFFFFF"/>
            </a:solidFill>
            <a:ln w="9525">
              <a:noFill/>
              <a:round/>
              <a:headEnd/>
              <a:tailEnd/>
            </a:ln>
          </p:spPr>
          <p:txBody>
            <a:bodyPr/>
            <a:lstStyle/>
            <a:p>
              <a:pPr>
                <a:lnSpc>
                  <a:spcPct val="90000"/>
                </a:lnSpc>
              </a:pPr>
              <a:endParaRPr lang="en-US" sz="2800"/>
            </a:p>
          </p:txBody>
        </p:sp>
        <p:sp>
          <p:nvSpPr>
            <p:cNvPr id="1076" name="Rectangle 52"/>
            <p:cNvSpPr>
              <a:spLocks noChangeArrowheads="1"/>
            </p:cNvSpPr>
            <p:nvPr userDrawn="1"/>
          </p:nvSpPr>
          <p:spPr bwMode="white">
            <a:xfrm>
              <a:off x="296" y="246"/>
              <a:ext cx="1" cy="1"/>
            </a:xfrm>
            <a:prstGeom prst="rect">
              <a:avLst/>
            </a:prstGeom>
            <a:solidFill>
              <a:srgbClr val="FFFFFF"/>
            </a:solidFill>
            <a:ln w="9525">
              <a:noFill/>
              <a:miter lim="800000"/>
              <a:headEnd/>
              <a:tailEnd/>
            </a:ln>
          </p:spPr>
          <p:txBody>
            <a:bodyPr/>
            <a:lstStyle/>
            <a:p>
              <a:pPr>
                <a:lnSpc>
                  <a:spcPct val="90000"/>
                </a:lnSpc>
              </a:pPr>
              <a:endParaRPr lang="en-US" sz="2800"/>
            </a:p>
          </p:txBody>
        </p:sp>
        <p:sp>
          <p:nvSpPr>
            <p:cNvPr id="1077" name="Freeform 53"/>
            <p:cNvSpPr>
              <a:spLocks/>
            </p:cNvSpPr>
            <p:nvPr userDrawn="1"/>
          </p:nvSpPr>
          <p:spPr bwMode="white">
            <a:xfrm>
              <a:off x="278" y="239"/>
              <a:ext cx="21" cy="146"/>
            </a:xfrm>
            <a:custGeom>
              <a:avLst/>
              <a:gdLst/>
              <a:ahLst/>
              <a:cxnLst>
                <a:cxn ang="0">
                  <a:pos x="24" y="0"/>
                </a:cxn>
                <a:cxn ang="0">
                  <a:pos x="1" y="0"/>
                </a:cxn>
                <a:cxn ang="0">
                  <a:pos x="0" y="2"/>
                </a:cxn>
                <a:cxn ang="0">
                  <a:pos x="0" y="4"/>
                </a:cxn>
                <a:cxn ang="0">
                  <a:pos x="1" y="6"/>
                </a:cxn>
                <a:cxn ang="0">
                  <a:pos x="8" y="6"/>
                </a:cxn>
                <a:cxn ang="0">
                  <a:pos x="9" y="6"/>
                </a:cxn>
                <a:cxn ang="0">
                  <a:pos x="8" y="8"/>
                </a:cxn>
                <a:cxn ang="0">
                  <a:pos x="4" y="10"/>
                </a:cxn>
                <a:cxn ang="0">
                  <a:pos x="3" y="12"/>
                </a:cxn>
                <a:cxn ang="0">
                  <a:pos x="3" y="175"/>
                </a:cxn>
                <a:cxn ang="0">
                  <a:pos x="13" y="178"/>
                </a:cxn>
                <a:cxn ang="0">
                  <a:pos x="23" y="175"/>
                </a:cxn>
                <a:cxn ang="0">
                  <a:pos x="23" y="7"/>
                </a:cxn>
                <a:cxn ang="0">
                  <a:pos x="23" y="6"/>
                </a:cxn>
                <a:cxn ang="0">
                  <a:pos x="24" y="6"/>
                </a:cxn>
                <a:cxn ang="0">
                  <a:pos x="25" y="4"/>
                </a:cxn>
                <a:cxn ang="0">
                  <a:pos x="25" y="2"/>
                </a:cxn>
                <a:cxn ang="0">
                  <a:pos x="24" y="0"/>
                </a:cxn>
              </a:cxnLst>
              <a:rect l="0" t="0" r="r" b="b"/>
              <a:pathLst>
                <a:path w="25" h="178">
                  <a:moveTo>
                    <a:pt x="24" y="0"/>
                  </a:moveTo>
                  <a:cubicBezTo>
                    <a:pt x="1" y="0"/>
                    <a:pt x="1" y="0"/>
                    <a:pt x="1" y="0"/>
                  </a:cubicBezTo>
                  <a:cubicBezTo>
                    <a:pt x="0" y="0"/>
                    <a:pt x="0" y="0"/>
                    <a:pt x="0" y="2"/>
                  </a:cubicBezTo>
                  <a:cubicBezTo>
                    <a:pt x="0" y="4"/>
                    <a:pt x="0" y="4"/>
                    <a:pt x="0" y="4"/>
                  </a:cubicBezTo>
                  <a:cubicBezTo>
                    <a:pt x="0" y="5"/>
                    <a:pt x="0" y="6"/>
                    <a:pt x="1" y="6"/>
                  </a:cubicBezTo>
                  <a:cubicBezTo>
                    <a:pt x="8" y="6"/>
                    <a:pt x="8" y="6"/>
                    <a:pt x="8" y="6"/>
                  </a:cubicBezTo>
                  <a:cubicBezTo>
                    <a:pt x="9" y="6"/>
                    <a:pt x="9" y="6"/>
                    <a:pt x="9" y="6"/>
                  </a:cubicBezTo>
                  <a:cubicBezTo>
                    <a:pt x="9" y="7"/>
                    <a:pt x="8" y="8"/>
                    <a:pt x="8" y="8"/>
                  </a:cubicBezTo>
                  <a:cubicBezTo>
                    <a:pt x="4" y="10"/>
                    <a:pt x="4" y="10"/>
                    <a:pt x="4" y="10"/>
                  </a:cubicBezTo>
                  <a:cubicBezTo>
                    <a:pt x="4" y="10"/>
                    <a:pt x="3" y="11"/>
                    <a:pt x="3" y="12"/>
                  </a:cubicBezTo>
                  <a:cubicBezTo>
                    <a:pt x="3" y="175"/>
                    <a:pt x="3" y="175"/>
                    <a:pt x="3" y="175"/>
                  </a:cubicBezTo>
                  <a:cubicBezTo>
                    <a:pt x="4" y="178"/>
                    <a:pt x="8" y="178"/>
                    <a:pt x="13" y="178"/>
                  </a:cubicBezTo>
                  <a:cubicBezTo>
                    <a:pt x="17" y="178"/>
                    <a:pt x="22" y="178"/>
                    <a:pt x="23" y="175"/>
                  </a:cubicBezTo>
                  <a:cubicBezTo>
                    <a:pt x="23" y="175"/>
                    <a:pt x="22" y="20"/>
                    <a:pt x="23" y="7"/>
                  </a:cubicBezTo>
                  <a:cubicBezTo>
                    <a:pt x="23" y="6"/>
                    <a:pt x="23" y="6"/>
                    <a:pt x="23" y="6"/>
                  </a:cubicBezTo>
                  <a:cubicBezTo>
                    <a:pt x="23" y="6"/>
                    <a:pt x="24" y="6"/>
                    <a:pt x="24" y="6"/>
                  </a:cubicBezTo>
                  <a:cubicBezTo>
                    <a:pt x="25" y="6"/>
                    <a:pt x="25" y="5"/>
                    <a:pt x="25" y="4"/>
                  </a:cubicBezTo>
                  <a:cubicBezTo>
                    <a:pt x="25" y="2"/>
                    <a:pt x="25" y="2"/>
                    <a:pt x="25" y="2"/>
                  </a:cubicBezTo>
                  <a:cubicBezTo>
                    <a:pt x="25" y="1"/>
                    <a:pt x="25" y="0"/>
                    <a:pt x="24" y="0"/>
                  </a:cubicBezTo>
                  <a:close/>
                </a:path>
              </a:pathLst>
            </a:custGeom>
            <a:solidFill>
              <a:srgbClr val="FFFFFF"/>
            </a:solidFill>
            <a:ln w="9525">
              <a:noFill/>
              <a:round/>
              <a:headEnd/>
              <a:tailEnd/>
            </a:ln>
          </p:spPr>
          <p:txBody>
            <a:bodyPr/>
            <a:lstStyle/>
            <a:p>
              <a:pPr>
                <a:lnSpc>
                  <a:spcPct val="90000"/>
                </a:lnSpc>
              </a:pPr>
              <a:endParaRPr lang="en-US" sz="2800"/>
            </a:p>
          </p:txBody>
        </p:sp>
        <p:sp>
          <p:nvSpPr>
            <p:cNvPr id="1078" name="Freeform 54"/>
            <p:cNvSpPr>
              <a:spLocks/>
            </p:cNvSpPr>
            <p:nvPr userDrawn="1"/>
          </p:nvSpPr>
          <p:spPr bwMode="white">
            <a:xfrm>
              <a:off x="243" y="330"/>
              <a:ext cx="26" cy="47"/>
            </a:xfrm>
            <a:custGeom>
              <a:avLst/>
              <a:gdLst/>
              <a:ahLst/>
              <a:cxnLst>
                <a:cxn ang="0">
                  <a:pos x="30" y="2"/>
                </a:cxn>
                <a:cxn ang="0">
                  <a:pos x="30" y="1"/>
                </a:cxn>
                <a:cxn ang="0">
                  <a:pos x="32" y="1"/>
                </a:cxn>
                <a:cxn ang="0">
                  <a:pos x="32" y="0"/>
                </a:cxn>
                <a:cxn ang="0">
                  <a:pos x="0" y="0"/>
                </a:cxn>
                <a:cxn ang="0">
                  <a:pos x="0" y="1"/>
                </a:cxn>
                <a:cxn ang="0">
                  <a:pos x="2" y="1"/>
                </a:cxn>
                <a:cxn ang="0">
                  <a:pos x="2" y="2"/>
                </a:cxn>
                <a:cxn ang="0">
                  <a:pos x="4" y="6"/>
                </a:cxn>
                <a:cxn ang="0">
                  <a:pos x="5" y="6"/>
                </a:cxn>
                <a:cxn ang="0">
                  <a:pos x="7" y="7"/>
                </a:cxn>
                <a:cxn ang="0">
                  <a:pos x="14" y="7"/>
                </a:cxn>
                <a:cxn ang="0">
                  <a:pos x="16" y="7"/>
                </a:cxn>
                <a:cxn ang="0">
                  <a:pos x="15" y="9"/>
                </a:cxn>
                <a:cxn ang="0">
                  <a:pos x="6" y="15"/>
                </a:cxn>
                <a:cxn ang="0">
                  <a:pos x="5" y="17"/>
                </a:cxn>
                <a:cxn ang="0">
                  <a:pos x="5" y="18"/>
                </a:cxn>
                <a:cxn ang="0">
                  <a:pos x="5" y="48"/>
                </a:cxn>
                <a:cxn ang="0">
                  <a:pos x="2" y="49"/>
                </a:cxn>
                <a:cxn ang="0">
                  <a:pos x="2" y="56"/>
                </a:cxn>
                <a:cxn ang="0">
                  <a:pos x="30" y="56"/>
                </a:cxn>
                <a:cxn ang="0">
                  <a:pos x="30" y="49"/>
                </a:cxn>
                <a:cxn ang="0">
                  <a:pos x="27" y="48"/>
                </a:cxn>
                <a:cxn ang="0">
                  <a:pos x="27" y="7"/>
                </a:cxn>
                <a:cxn ang="0">
                  <a:pos x="30" y="2"/>
                </a:cxn>
              </a:cxnLst>
              <a:rect l="0" t="0" r="r" b="b"/>
              <a:pathLst>
                <a:path w="32" h="57">
                  <a:moveTo>
                    <a:pt x="30" y="2"/>
                  </a:moveTo>
                  <a:cubicBezTo>
                    <a:pt x="30" y="1"/>
                    <a:pt x="30" y="1"/>
                    <a:pt x="30" y="1"/>
                  </a:cubicBezTo>
                  <a:cubicBezTo>
                    <a:pt x="32" y="1"/>
                    <a:pt x="32" y="1"/>
                    <a:pt x="32" y="1"/>
                  </a:cubicBezTo>
                  <a:cubicBezTo>
                    <a:pt x="32" y="0"/>
                    <a:pt x="32" y="0"/>
                    <a:pt x="32" y="0"/>
                  </a:cubicBezTo>
                  <a:cubicBezTo>
                    <a:pt x="0" y="0"/>
                    <a:pt x="0" y="0"/>
                    <a:pt x="0" y="0"/>
                  </a:cubicBezTo>
                  <a:cubicBezTo>
                    <a:pt x="0" y="1"/>
                    <a:pt x="0" y="1"/>
                    <a:pt x="0" y="1"/>
                  </a:cubicBezTo>
                  <a:cubicBezTo>
                    <a:pt x="2" y="1"/>
                    <a:pt x="2" y="1"/>
                    <a:pt x="2" y="1"/>
                  </a:cubicBezTo>
                  <a:cubicBezTo>
                    <a:pt x="2" y="2"/>
                    <a:pt x="2" y="2"/>
                    <a:pt x="2" y="2"/>
                  </a:cubicBezTo>
                  <a:cubicBezTo>
                    <a:pt x="4" y="6"/>
                    <a:pt x="4" y="6"/>
                    <a:pt x="4" y="6"/>
                  </a:cubicBezTo>
                  <a:cubicBezTo>
                    <a:pt x="4" y="6"/>
                    <a:pt x="5" y="6"/>
                    <a:pt x="5" y="6"/>
                  </a:cubicBezTo>
                  <a:cubicBezTo>
                    <a:pt x="5" y="7"/>
                    <a:pt x="6" y="7"/>
                    <a:pt x="7" y="7"/>
                  </a:cubicBezTo>
                  <a:cubicBezTo>
                    <a:pt x="15" y="7"/>
                    <a:pt x="13" y="7"/>
                    <a:pt x="14" y="7"/>
                  </a:cubicBezTo>
                  <a:cubicBezTo>
                    <a:pt x="15" y="7"/>
                    <a:pt x="16" y="7"/>
                    <a:pt x="16" y="7"/>
                  </a:cubicBezTo>
                  <a:cubicBezTo>
                    <a:pt x="16" y="8"/>
                    <a:pt x="17" y="8"/>
                    <a:pt x="15" y="9"/>
                  </a:cubicBezTo>
                  <a:cubicBezTo>
                    <a:pt x="13" y="11"/>
                    <a:pt x="8" y="14"/>
                    <a:pt x="6" y="15"/>
                  </a:cubicBezTo>
                  <a:cubicBezTo>
                    <a:pt x="6" y="16"/>
                    <a:pt x="5" y="16"/>
                    <a:pt x="5" y="17"/>
                  </a:cubicBezTo>
                  <a:cubicBezTo>
                    <a:pt x="5" y="17"/>
                    <a:pt x="5" y="18"/>
                    <a:pt x="5" y="18"/>
                  </a:cubicBezTo>
                  <a:cubicBezTo>
                    <a:pt x="5" y="48"/>
                    <a:pt x="5" y="48"/>
                    <a:pt x="5" y="48"/>
                  </a:cubicBezTo>
                  <a:cubicBezTo>
                    <a:pt x="2" y="49"/>
                    <a:pt x="2" y="49"/>
                    <a:pt x="2" y="49"/>
                  </a:cubicBezTo>
                  <a:cubicBezTo>
                    <a:pt x="2" y="49"/>
                    <a:pt x="1" y="55"/>
                    <a:pt x="2" y="56"/>
                  </a:cubicBezTo>
                  <a:cubicBezTo>
                    <a:pt x="3" y="57"/>
                    <a:pt x="29" y="57"/>
                    <a:pt x="30" y="56"/>
                  </a:cubicBezTo>
                  <a:cubicBezTo>
                    <a:pt x="31" y="55"/>
                    <a:pt x="30" y="49"/>
                    <a:pt x="30" y="49"/>
                  </a:cubicBezTo>
                  <a:cubicBezTo>
                    <a:pt x="27" y="48"/>
                    <a:pt x="27" y="48"/>
                    <a:pt x="27" y="48"/>
                  </a:cubicBezTo>
                  <a:cubicBezTo>
                    <a:pt x="27" y="7"/>
                    <a:pt x="27" y="7"/>
                    <a:pt x="27" y="7"/>
                  </a:cubicBezTo>
                  <a:lnTo>
                    <a:pt x="30" y="2"/>
                  </a:lnTo>
                  <a:close/>
                </a:path>
              </a:pathLst>
            </a:custGeom>
            <a:solidFill>
              <a:srgbClr val="FFFFFF"/>
            </a:solidFill>
            <a:ln w="9525">
              <a:noFill/>
              <a:round/>
              <a:headEnd/>
              <a:tailEnd/>
            </a:ln>
          </p:spPr>
          <p:txBody>
            <a:bodyPr/>
            <a:lstStyle/>
            <a:p>
              <a:pPr>
                <a:lnSpc>
                  <a:spcPct val="90000"/>
                </a:lnSpc>
              </a:pPr>
              <a:endParaRPr lang="en-US" sz="2800"/>
            </a:p>
          </p:txBody>
        </p:sp>
        <p:sp>
          <p:nvSpPr>
            <p:cNvPr id="1079" name="Freeform 55"/>
            <p:cNvSpPr>
              <a:spLocks/>
            </p:cNvSpPr>
            <p:nvPr userDrawn="1"/>
          </p:nvSpPr>
          <p:spPr bwMode="white">
            <a:xfrm>
              <a:off x="314" y="246"/>
              <a:ext cx="21" cy="133"/>
            </a:xfrm>
            <a:custGeom>
              <a:avLst/>
              <a:gdLst/>
              <a:ahLst/>
              <a:cxnLst>
                <a:cxn ang="0">
                  <a:pos x="24" y="0"/>
                </a:cxn>
                <a:cxn ang="0">
                  <a:pos x="1" y="0"/>
                </a:cxn>
                <a:cxn ang="0">
                  <a:pos x="0" y="1"/>
                </a:cxn>
                <a:cxn ang="0">
                  <a:pos x="0" y="4"/>
                </a:cxn>
                <a:cxn ang="0">
                  <a:pos x="1" y="6"/>
                </a:cxn>
                <a:cxn ang="0">
                  <a:pos x="8" y="6"/>
                </a:cxn>
                <a:cxn ang="0">
                  <a:pos x="9" y="6"/>
                </a:cxn>
                <a:cxn ang="0">
                  <a:pos x="8" y="8"/>
                </a:cxn>
                <a:cxn ang="0">
                  <a:pos x="4" y="10"/>
                </a:cxn>
                <a:cxn ang="0">
                  <a:pos x="3" y="12"/>
                </a:cxn>
                <a:cxn ang="0">
                  <a:pos x="3" y="159"/>
                </a:cxn>
                <a:cxn ang="0">
                  <a:pos x="13" y="162"/>
                </a:cxn>
                <a:cxn ang="0">
                  <a:pos x="23" y="159"/>
                </a:cxn>
                <a:cxn ang="0">
                  <a:pos x="23" y="7"/>
                </a:cxn>
                <a:cxn ang="0">
                  <a:pos x="23" y="6"/>
                </a:cxn>
                <a:cxn ang="0">
                  <a:pos x="24" y="6"/>
                </a:cxn>
                <a:cxn ang="0">
                  <a:pos x="25" y="4"/>
                </a:cxn>
                <a:cxn ang="0">
                  <a:pos x="25" y="1"/>
                </a:cxn>
                <a:cxn ang="0">
                  <a:pos x="24" y="0"/>
                </a:cxn>
              </a:cxnLst>
              <a:rect l="0" t="0" r="r" b="b"/>
              <a:pathLst>
                <a:path w="25" h="162">
                  <a:moveTo>
                    <a:pt x="24" y="0"/>
                  </a:moveTo>
                  <a:cubicBezTo>
                    <a:pt x="1" y="0"/>
                    <a:pt x="1" y="0"/>
                    <a:pt x="1" y="0"/>
                  </a:cubicBezTo>
                  <a:cubicBezTo>
                    <a:pt x="0" y="0"/>
                    <a:pt x="0" y="0"/>
                    <a:pt x="0" y="1"/>
                  </a:cubicBezTo>
                  <a:cubicBezTo>
                    <a:pt x="0" y="4"/>
                    <a:pt x="0" y="4"/>
                    <a:pt x="0" y="4"/>
                  </a:cubicBezTo>
                  <a:cubicBezTo>
                    <a:pt x="0" y="5"/>
                    <a:pt x="0" y="6"/>
                    <a:pt x="1" y="6"/>
                  </a:cubicBezTo>
                  <a:cubicBezTo>
                    <a:pt x="8" y="6"/>
                    <a:pt x="8" y="6"/>
                    <a:pt x="8" y="6"/>
                  </a:cubicBezTo>
                  <a:cubicBezTo>
                    <a:pt x="9" y="6"/>
                    <a:pt x="9" y="6"/>
                    <a:pt x="9" y="6"/>
                  </a:cubicBezTo>
                  <a:cubicBezTo>
                    <a:pt x="9" y="7"/>
                    <a:pt x="8" y="7"/>
                    <a:pt x="8" y="8"/>
                  </a:cubicBezTo>
                  <a:cubicBezTo>
                    <a:pt x="4" y="10"/>
                    <a:pt x="4" y="10"/>
                    <a:pt x="4" y="10"/>
                  </a:cubicBezTo>
                  <a:cubicBezTo>
                    <a:pt x="4" y="10"/>
                    <a:pt x="3" y="11"/>
                    <a:pt x="3" y="12"/>
                  </a:cubicBezTo>
                  <a:cubicBezTo>
                    <a:pt x="3" y="159"/>
                    <a:pt x="3" y="159"/>
                    <a:pt x="3" y="159"/>
                  </a:cubicBezTo>
                  <a:cubicBezTo>
                    <a:pt x="3" y="161"/>
                    <a:pt x="8" y="162"/>
                    <a:pt x="13" y="162"/>
                  </a:cubicBezTo>
                  <a:cubicBezTo>
                    <a:pt x="17" y="162"/>
                    <a:pt x="22" y="161"/>
                    <a:pt x="23" y="159"/>
                  </a:cubicBezTo>
                  <a:cubicBezTo>
                    <a:pt x="23" y="159"/>
                    <a:pt x="22" y="20"/>
                    <a:pt x="23" y="7"/>
                  </a:cubicBezTo>
                  <a:cubicBezTo>
                    <a:pt x="23" y="6"/>
                    <a:pt x="23" y="6"/>
                    <a:pt x="23" y="6"/>
                  </a:cubicBezTo>
                  <a:cubicBezTo>
                    <a:pt x="23" y="6"/>
                    <a:pt x="24" y="6"/>
                    <a:pt x="24" y="6"/>
                  </a:cubicBezTo>
                  <a:cubicBezTo>
                    <a:pt x="25" y="6"/>
                    <a:pt x="25" y="5"/>
                    <a:pt x="25" y="4"/>
                  </a:cubicBezTo>
                  <a:cubicBezTo>
                    <a:pt x="25" y="1"/>
                    <a:pt x="25" y="1"/>
                    <a:pt x="25" y="1"/>
                  </a:cubicBezTo>
                  <a:cubicBezTo>
                    <a:pt x="25" y="0"/>
                    <a:pt x="25" y="0"/>
                    <a:pt x="24" y="0"/>
                  </a:cubicBezTo>
                  <a:close/>
                </a:path>
              </a:pathLst>
            </a:custGeom>
            <a:solidFill>
              <a:srgbClr val="FFFFFF"/>
            </a:solidFill>
            <a:ln w="9525">
              <a:noFill/>
              <a:round/>
              <a:headEnd/>
              <a:tailEnd/>
            </a:ln>
          </p:spPr>
          <p:txBody>
            <a:bodyPr/>
            <a:lstStyle/>
            <a:p>
              <a:pPr>
                <a:lnSpc>
                  <a:spcPct val="90000"/>
                </a:lnSpc>
              </a:pPr>
              <a:endParaRPr lang="en-US" sz="2800"/>
            </a:p>
          </p:txBody>
        </p:sp>
        <p:sp>
          <p:nvSpPr>
            <p:cNvPr id="1080" name="Freeform 56"/>
            <p:cNvSpPr>
              <a:spLocks/>
            </p:cNvSpPr>
            <p:nvPr userDrawn="1"/>
          </p:nvSpPr>
          <p:spPr bwMode="white">
            <a:xfrm>
              <a:off x="212" y="239"/>
              <a:ext cx="21" cy="146"/>
            </a:xfrm>
            <a:custGeom>
              <a:avLst/>
              <a:gdLst/>
              <a:ahLst/>
              <a:cxnLst>
                <a:cxn ang="0">
                  <a:pos x="24" y="0"/>
                </a:cxn>
                <a:cxn ang="0">
                  <a:pos x="1" y="0"/>
                </a:cxn>
                <a:cxn ang="0">
                  <a:pos x="0" y="2"/>
                </a:cxn>
                <a:cxn ang="0">
                  <a:pos x="0" y="4"/>
                </a:cxn>
                <a:cxn ang="0">
                  <a:pos x="1" y="6"/>
                </a:cxn>
                <a:cxn ang="0">
                  <a:pos x="8" y="6"/>
                </a:cxn>
                <a:cxn ang="0">
                  <a:pos x="9" y="6"/>
                </a:cxn>
                <a:cxn ang="0">
                  <a:pos x="8" y="8"/>
                </a:cxn>
                <a:cxn ang="0">
                  <a:pos x="4" y="10"/>
                </a:cxn>
                <a:cxn ang="0">
                  <a:pos x="3" y="12"/>
                </a:cxn>
                <a:cxn ang="0">
                  <a:pos x="3" y="175"/>
                </a:cxn>
                <a:cxn ang="0">
                  <a:pos x="13" y="178"/>
                </a:cxn>
                <a:cxn ang="0">
                  <a:pos x="23" y="175"/>
                </a:cxn>
                <a:cxn ang="0">
                  <a:pos x="23" y="7"/>
                </a:cxn>
                <a:cxn ang="0">
                  <a:pos x="23" y="6"/>
                </a:cxn>
                <a:cxn ang="0">
                  <a:pos x="24" y="6"/>
                </a:cxn>
                <a:cxn ang="0">
                  <a:pos x="25" y="4"/>
                </a:cxn>
                <a:cxn ang="0">
                  <a:pos x="25" y="2"/>
                </a:cxn>
                <a:cxn ang="0">
                  <a:pos x="24" y="0"/>
                </a:cxn>
              </a:cxnLst>
              <a:rect l="0" t="0" r="r" b="b"/>
              <a:pathLst>
                <a:path w="25" h="178">
                  <a:moveTo>
                    <a:pt x="24" y="0"/>
                  </a:moveTo>
                  <a:cubicBezTo>
                    <a:pt x="1" y="0"/>
                    <a:pt x="1" y="0"/>
                    <a:pt x="1" y="0"/>
                  </a:cubicBezTo>
                  <a:cubicBezTo>
                    <a:pt x="0" y="0"/>
                    <a:pt x="0" y="0"/>
                    <a:pt x="0" y="2"/>
                  </a:cubicBezTo>
                  <a:cubicBezTo>
                    <a:pt x="0" y="4"/>
                    <a:pt x="0" y="4"/>
                    <a:pt x="0" y="4"/>
                  </a:cubicBezTo>
                  <a:cubicBezTo>
                    <a:pt x="0" y="5"/>
                    <a:pt x="0" y="6"/>
                    <a:pt x="1" y="6"/>
                  </a:cubicBezTo>
                  <a:cubicBezTo>
                    <a:pt x="8" y="6"/>
                    <a:pt x="8" y="6"/>
                    <a:pt x="8" y="6"/>
                  </a:cubicBezTo>
                  <a:cubicBezTo>
                    <a:pt x="9" y="6"/>
                    <a:pt x="9" y="6"/>
                    <a:pt x="9" y="6"/>
                  </a:cubicBezTo>
                  <a:cubicBezTo>
                    <a:pt x="9" y="7"/>
                    <a:pt x="8" y="8"/>
                    <a:pt x="8" y="8"/>
                  </a:cubicBezTo>
                  <a:cubicBezTo>
                    <a:pt x="4" y="10"/>
                    <a:pt x="4" y="10"/>
                    <a:pt x="4" y="10"/>
                  </a:cubicBezTo>
                  <a:cubicBezTo>
                    <a:pt x="4" y="10"/>
                    <a:pt x="3" y="11"/>
                    <a:pt x="3" y="12"/>
                  </a:cubicBezTo>
                  <a:cubicBezTo>
                    <a:pt x="3" y="175"/>
                    <a:pt x="3" y="175"/>
                    <a:pt x="3" y="175"/>
                  </a:cubicBezTo>
                  <a:cubicBezTo>
                    <a:pt x="4" y="178"/>
                    <a:pt x="8" y="178"/>
                    <a:pt x="13" y="178"/>
                  </a:cubicBezTo>
                  <a:cubicBezTo>
                    <a:pt x="17" y="178"/>
                    <a:pt x="22" y="178"/>
                    <a:pt x="23" y="175"/>
                  </a:cubicBezTo>
                  <a:cubicBezTo>
                    <a:pt x="23" y="175"/>
                    <a:pt x="22" y="20"/>
                    <a:pt x="23" y="7"/>
                  </a:cubicBezTo>
                  <a:cubicBezTo>
                    <a:pt x="23" y="6"/>
                    <a:pt x="23" y="6"/>
                    <a:pt x="23" y="6"/>
                  </a:cubicBezTo>
                  <a:cubicBezTo>
                    <a:pt x="23" y="6"/>
                    <a:pt x="24" y="6"/>
                    <a:pt x="24" y="6"/>
                  </a:cubicBezTo>
                  <a:cubicBezTo>
                    <a:pt x="25" y="6"/>
                    <a:pt x="25" y="5"/>
                    <a:pt x="25" y="4"/>
                  </a:cubicBezTo>
                  <a:cubicBezTo>
                    <a:pt x="25" y="2"/>
                    <a:pt x="25" y="2"/>
                    <a:pt x="25" y="2"/>
                  </a:cubicBezTo>
                  <a:cubicBezTo>
                    <a:pt x="25" y="1"/>
                    <a:pt x="25" y="0"/>
                    <a:pt x="24" y="0"/>
                  </a:cubicBezTo>
                  <a:close/>
                </a:path>
              </a:pathLst>
            </a:custGeom>
            <a:solidFill>
              <a:srgbClr val="FFFFFF"/>
            </a:solidFill>
            <a:ln w="9525">
              <a:noFill/>
              <a:round/>
              <a:headEnd/>
              <a:tailEnd/>
            </a:ln>
          </p:spPr>
          <p:txBody>
            <a:bodyPr/>
            <a:lstStyle/>
            <a:p>
              <a:pPr>
                <a:lnSpc>
                  <a:spcPct val="90000"/>
                </a:lnSpc>
              </a:pPr>
              <a:endParaRPr lang="en-US" sz="2800"/>
            </a:p>
          </p:txBody>
        </p:sp>
        <p:sp>
          <p:nvSpPr>
            <p:cNvPr id="1081" name="Freeform 57"/>
            <p:cNvSpPr>
              <a:spLocks/>
            </p:cNvSpPr>
            <p:nvPr userDrawn="1"/>
          </p:nvSpPr>
          <p:spPr bwMode="white">
            <a:xfrm>
              <a:off x="176" y="246"/>
              <a:ext cx="21" cy="133"/>
            </a:xfrm>
            <a:custGeom>
              <a:avLst/>
              <a:gdLst/>
              <a:ahLst/>
              <a:cxnLst>
                <a:cxn ang="0">
                  <a:pos x="25" y="0"/>
                </a:cxn>
                <a:cxn ang="0">
                  <a:pos x="2" y="0"/>
                </a:cxn>
                <a:cxn ang="0">
                  <a:pos x="0" y="2"/>
                </a:cxn>
                <a:cxn ang="0">
                  <a:pos x="0" y="4"/>
                </a:cxn>
                <a:cxn ang="0">
                  <a:pos x="2" y="6"/>
                </a:cxn>
                <a:cxn ang="0">
                  <a:pos x="9" y="6"/>
                </a:cxn>
                <a:cxn ang="0">
                  <a:pos x="10" y="6"/>
                </a:cxn>
                <a:cxn ang="0">
                  <a:pos x="9" y="8"/>
                </a:cxn>
                <a:cxn ang="0">
                  <a:pos x="5" y="10"/>
                </a:cxn>
                <a:cxn ang="0">
                  <a:pos x="4" y="13"/>
                </a:cxn>
                <a:cxn ang="0">
                  <a:pos x="4" y="159"/>
                </a:cxn>
                <a:cxn ang="0">
                  <a:pos x="14" y="162"/>
                </a:cxn>
                <a:cxn ang="0">
                  <a:pos x="23" y="159"/>
                </a:cxn>
                <a:cxn ang="0">
                  <a:pos x="23" y="7"/>
                </a:cxn>
                <a:cxn ang="0">
                  <a:pos x="24" y="6"/>
                </a:cxn>
                <a:cxn ang="0">
                  <a:pos x="25" y="6"/>
                </a:cxn>
                <a:cxn ang="0">
                  <a:pos x="26" y="5"/>
                </a:cxn>
                <a:cxn ang="0">
                  <a:pos x="26" y="2"/>
                </a:cxn>
                <a:cxn ang="0">
                  <a:pos x="25" y="0"/>
                </a:cxn>
              </a:cxnLst>
              <a:rect l="0" t="0" r="r" b="b"/>
              <a:pathLst>
                <a:path w="26" h="162">
                  <a:moveTo>
                    <a:pt x="25" y="0"/>
                  </a:moveTo>
                  <a:cubicBezTo>
                    <a:pt x="2" y="0"/>
                    <a:pt x="2" y="0"/>
                    <a:pt x="2" y="0"/>
                  </a:cubicBezTo>
                  <a:cubicBezTo>
                    <a:pt x="1" y="0"/>
                    <a:pt x="0" y="1"/>
                    <a:pt x="0" y="2"/>
                  </a:cubicBezTo>
                  <a:cubicBezTo>
                    <a:pt x="0" y="4"/>
                    <a:pt x="0" y="4"/>
                    <a:pt x="0" y="4"/>
                  </a:cubicBezTo>
                  <a:cubicBezTo>
                    <a:pt x="0" y="6"/>
                    <a:pt x="1" y="6"/>
                    <a:pt x="2" y="6"/>
                  </a:cubicBezTo>
                  <a:cubicBezTo>
                    <a:pt x="9" y="6"/>
                    <a:pt x="9" y="6"/>
                    <a:pt x="9" y="6"/>
                  </a:cubicBezTo>
                  <a:cubicBezTo>
                    <a:pt x="10" y="6"/>
                    <a:pt x="10" y="6"/>
                    <a:pt x="10" y="6"/>
                  </a:cubicBezTo>
                  <a:cubicBezTo>
                    <a:pt x="10" y="7"/>
                    <a:pt x="9" y="8"/>
                    <a:pt x="9" y="8"/>
                  </a:cubicBezTo>
                  <a:cubicBezTo>
                    <a:pt x="5" y="10"/>
                    <a:pt x="5" y="10"/>
                    <a:pt x="5" y="10"/>
                  </a:cubicBezTo>
                  <a:cubicBezTo>
                    <a:pt x="5" y="11"/>
                    <a:pt x="4" y="11"/>
                    <a:pt x="4" y="13"/>
                  </a:cubicBezTo>
                  <a:cubicBezTo>
                    <a:pt x="4" y="159"/>
                    <a:pt x="4" y="159"/>
                    <a:pt x="4" y="159"/>
                  </a:cubicBezTo>
                  <a:cubicBezTo>
                    <a:pt x="4" y="162"/>
                    <a:pt x="9" y="162"/>
                    <a:pt x="14" y="162"/>
                  </a:cubicBezTo>
                  <a:cubicBezTo>
                    <a:pt x="18" y="162"/>
                    <a:pt x="23" y="162"/>
                    <a:pt x="23" y="159"/>
                  </a:cubicBezTo>
                  <a:cubicBezTo>
                    <a:pt x="23" y="159"/>
                    <a:pt x="23" y="20"/>
                    <a:pt x="23" y="7"/>
                  </a:cubicBezTo>
                  <a:cubicBezTo>
                    <a:pt x="23" y="6"/>
                    <a:pt x="24" y="6"/>
                    <a:pt x="24" y="6"/>
                  </a:cubicBezTo>
                  <a:cubicBezTo>
                    <a:pt x="24" y="6"/>
                    <a:pt x="25" y="6"/>
                    <a:pt x="25" y="6"/>
                  </a:cubicBezTo>
                  <a:cubicBezTo>
                    <a:pt x="26" y="6"/>
                    <a:pt x="26" y="6"/>
                    <a:pt x="26" y="5"/>
                  </a:cubicBezTo>
                  <a:cubicBezTo>
                    <a:pt x="26" y="2"/>
                    <a:pt x="26" y="2"/>
                    <a:pt x="26" y="2"/>
                  </a:cubicBezTo>
                  <a:cubicBezTo>
                    <a:pt x="26" y="1"/>
                    <a:pt x="26" y="0"/>
                    <a:pt x="25" y="0"/>
                  </a:cubicBezTo>
                  <a:close/>
                </a:path>
              </a:pathLst>
            </a:custGeom>
            <a:solidFill>
              <a:srgbClr val="FFFFFF"/>
            </a:solidFill>
            <a:ln w="9525">
              <a:noFill/>
              <a:round/>
              <a:headEnd/>
              <a:tailEnd/>
            </a:ln>
          </p:spPr>
          <p:txBody>
            <a:bodyPr/>
            <a:lstStyle/>
            <a:p>
              <a:pPr>
                <a:lnSpc>
                  <a:spcPct val="90000"/>
                </a:lnSpc>
              </a:pPr>
              <a:endParaRPr lang="en-US" sz="2800"/>
            </a:p>
          </p:txBody>
        </p:sp>
        <p:sp>
          <p:nvSpPr>
            <p:cNvPr id="1082" name="Freeform 58"/>
            <p:cNvSpPr>
              <a:spLocks/>
            </p:cNvSpPr>
            <p:nvPr userDrawn="1"/>
          </p:nvSpPr>
          <p:spPr bwMode="white">
            <a:xfrm>
              <a:off x="520" y="181"/>
              <a:ext cx="182" cy="152"/>
            </a:xfrm>
            <a:custGeom>
              <a:avLst/>
              <a:gdLst/>
              <a:ahLst/>
              <a:cxnLst>
                <a:cxn ang="0">
                  <a:pos x="222" y="0"/>
                </a:cxn>
                <a:cxn ang="0">
                  <a:pos x="222" y="5"/>
                </a:cxn>
                <a:cxn ang="0">
                  <a:pos x="196" y="32"/>
                </a:cxn>
                <a:cxn ang="0">
                  <a:pos x="196" y="111"/>
                </a:cxn>
                <a:cxn ang="0">
                  <a:pos x="109" y="186"/>
                </a:cxn>
                <a:cxn ang="0">
                  <a:pos x="25" y="113"/>
                </a:cxn>
                <a:cxn ang="0">
                  <a:pos x="25" y="27"/>
                </a:cxn>
                <a:cxn ang="0">
                  <a:pos x="0" y="5"/>
                </a:cxn>
                <a:cxn ang="0">
                  <a:pos x="0" y="0"/>
                </a:cxn>
                <a:cxn ang="0">
                  <a:pos x="75" y="0"/>
                </a:cxn>
                <a:cxn ang="0">
                  <a:pos x="75" y="5"/>
                </a:cxn>
                <a:cxn ang="0">
                  <a:pos x="72" y="5"/>
                </a:cxn>
                <a:cxn ang="0">
                  <a:pos x="49" y="27"/>
                </a:cxn>
                <a:cxn ang="0">
                  <a:pos x="49" y="108"/>
                </a:cxn>
                <a:cxn ang="0">
                  <a:pos x="116" y="171"/>
                </a:cxn>
                <a:cxn ang="0">
                  <a:pos x="182" y="108"/>
                </a:cxn>
                <a:cxn ang="0">
                  <a:pos x="182" y="40"/>
                </a:cxn>
                <a:cxn ang="0">
                  <a:pos x="154" y="5"/>
                </a:cxn>
                <a:cxn ang="0">
                  <a:pos x="154" y="0"/>
                </a:cxn>
                <a:cxn ang="0">
                  <a:pos x="222" y="0"/>
                </a:cxn>
              </a:cxnLst>
              <a:rect l="0" t="0" r="r" b="b"/>
              <a:pathLst>
                <a:path w="222" h="186">
                  <a:moveTo>
                    <a:pt x="222" y="0"/>
                  </a:moveTo>
                  <a:cubicBezTo>
                    <a:pt x="222" y="5"/>
                    <a:pt x="222" y="5"/>
                    <a:pt x="222" y="5"/>
                  </a:cubicBezTo>
                  <a:cubicBezTo>
                    <a:pt x="203" y="6"/>
                    <a:pt x="196" y="14"/>
                    <a:pt x="196" y="32"/>
                  </a:cubicBezTo>
                  <a:cubicBezTo>
                    <a:pt x="196" y="111"/>
                    <a:pt x="196" y="111"/>
                    <a:pt x="196" y="111"/>
                  </a:cubicBezTo>
                  <a:cubicBezTo>
                    <a:pt x="196" y="147"/>
                    <a:pt x="173" y="186"/>
                    <a:pt x="109" y="186"/>
                  </a:cubicBezTo>
                  <a:cubicBezTo>
                    <a:pt x="54" y="186"/>
                    <a:pt x="25" y="154"/>
                    <a:pt x="25" y="113"/>
                  </a:cubicBezTo>
                  <a:cubicBezTo>
                    <a:pt x="25" y="27"/>
                    <a:pt x="25" y="27"/>
                    <a:pt x="25" y="27"/>
                  </a:cubicBezTo>
                  <a:cubicBezTo>
                    <a:pt x="25" y="9"/>
                    <a:pt x="20" y="6"/>
                    <a:pt x="0" y="5"/>
                  </a:cubicBezTo>
                  <a:cubicBezTo>
                    <a:pt x="0" y="0"/>
                    <a:pt x="0" y="0"/>
                    <a:pt x="0" y="0"/>
                  </a:cubicBezTo>
                  <a:cubicBezTo>
                    <a:pt x="75" y="0"/>
                    <a:pt x="75" y="0"/>
                    <a:pt x="75" y="0"/>
                  </a:cubicBezTo>
                  <a:cubicBezTo>
                    <a:pt x="75" y="5"/>
                    <a:pt x="75" y="5"/>
                    <a:pt x="75" y="5"/>
                  </a:cubicBezTo>
                  <a:cubicBezTo>
                    <a:pt x="72" y="5"/>
                    <a:pt x="72" y="5"/>
                    <a:pt x="72" y="5"/>
                  </a:cubicBezTo>
                  <a:cubicBezTo>
                    <a:pt x="56" y="5"/>
                    <a:pt x="49" y="10"/>
                    <a:pt x="49" y="27"/>
                  </a:cubicBezTo>
                  <a:cubicBezTo>
                    <a:pt x="49" y="108"/>
                    <a:pt x="49" y="108"/>
                    <a:pt x="49" y="108"/>
                  </a:cubicBezTo>
                  <a:cubicBezTo>
                    <a:pt x="49" y="147"/>
                    <a:pt x="72" y="171"/>
                    <a:pt x="116" y="171"/>
                  </a:cubicBezTo>
                  <a:cubicBezTo>
                    <a:pt x="149" y="171"/>
                    <a:pt x="182" y="157"/>
                    <a:pt x="182" y="108"/>
                  </a:cubicBezTo>
                  <a:cubicBezTo>
                    <a:pt x="182" y="40"/>
                    <a:pt x="182" y="40"/>
                    <a:pt x="182" y="40"/>
                  </a:cubicBezTo>
                  <a:cubicBezTo>
                    <a:pt x="182" y="12"/>
                    <a:pt x="178" y="7"/>
                    <a:pt x="154" y="5"/>
                  </a:cubicBezTo>
                  <a:cubicBezTo>
                    <a:pt x="154" y="0"/>
                    <a:pt x="154" y="0"/>
                    <a:pt x="154" y="0"/>
                  </a:cubicBezTo>
                  <a:lnTo>
                    <a:pt x="222" y="0"/>
                  </a:lnTo>
                  <a:close/>
                </a:path>
              </a:pathLst>
            </a:custGeom>
            <a:solidFill>
              <a:srgbClr val="FFFFFF"/>
            </a:solidFill>
            <a:ln w="9525">
              <a:noFill/>
              <a:round/>
              <a:headEnd/>
              <a:tailEnd/>
            </a:ln>
          </p:spPr>
          <p:txBody>
            <a:bodyPr/>
            <a:lstStyle/>
            <a:p>
              <a:pPr>
                <a:lnSpc>
                  <a:spcPct val="90000"/>
                </a:lnSpc>
              </a:pPr>
              <a:endParaRPr lang="en-US" sz="2800"/>
            </a:p>
          </p:txBody>
        </p:sp>
        <p:sp>
          <p:nvSpPr>
            <p:cNvPr id="1083" name="Freeform 59"/>
            <p:cNvSpPr>
              <a:spLocks/>
            </p:cNvSpPr>
            <p:nvPr userDrawn="1"/>
          </p:nvSpPr>
          <p:spPr bwMode="white">
            <a:xfrm>
              <a:off x="697" y="181"/>
              <a:ext cx="184" cy="151"/>
            </a:xfrm>
            <a:custGeom>
              <a:avLst/>
              <a:gdLst/>
              <a:ahLst/>
              <a:cxnLst>
                <a:cxn ang="0">
                  <a:pos x="190" y="184"/>
                </a:cxn>
                <a:cxn ang="0">
                  <a:pos x="38" y="25"/>
                </a:cxn>
                <a:cxn ang="0">
                  <a:pos x="38" y="151"/>
                </a:cxn>
                <a:cxn ang="0">
                  <a:pos x="68" y="176"/>
                </a:cxn>
                <a:cxn ang="0">
                  <a:pos x="68" y="182"/>
                </a:cxn>
                <a:cxn ang="0">
                  <a:pos x="0" y="182"/>
                </a:cxn>
                <a:cxn ang="0">
                  <a:pos x="0" y="176"/>
                </a:cxn>
                <a:cxn ang="0">
                  <a:pos x="1" y="176"/>
                </a:cxn>
                <a:cxn ang="0">
                  <a:pos x="25" y="156"/>
                </a:cxn>
                <a:cxn ang="0">
                  <a:pos x="25" y="13"/>
                </a:cxn>
                <a:cxn ang="0">
                  <a:pos x="1" y="5"/>
                </a:cxn>
                <a:cxn ang="0">
                  <a:pos x="1" y="0"/>
                </a:cxn>
                <a:cxn ang="0">
                  <a:pos x="47" y="0"/>
                </a:cxn>
                <a:cxn ang="0">
                  <a:pos x="184" y="143"/>
                </a:cxn>
                <a:cxn ang="0">
                  <a:pos x="184" y="27"/>
                </a:cxn>
                <a:cxn ang="0">
                  <a:pos x="155" y="5"/>
                </a:cxn>
                <a:cxn ang="0">
                  <a:pos x="155" y="0"/>
                </a:cxn>
                <a:cxn ang="0">
                  <a:pos x="224" y="0"/>
                </a:cxn>
                <a:cxn ang="0">
                  <a:pos x="224" y="5"/>
                </a:cxn>
                <a:cxn ang="0">
                  <a:pos x="197" y="21"/>
                </a:cxn>
                <a:cxn ang="0">
                  <a:pos x="197" y="184"/>
                </a:cxn>
                <a:cxn ang="0">
                  <a:pos x="190" y="184"/>
                </a:cxn>
              </a:cxnLst>
              <a:rect l="0" t="0" r="r" b="b"/>
              <a:pathLst>
                <a:path w="224" h="184">
                  <a:moveTo>
                    <a:pt x="190" y="184"/>
                  </a:moveTo>
                  <a:cubicBezTo>
                    <a:pt x="38" y="25"/>
                    <a:pt x="38" y="25"/>
                    <a:pt x="38" y="25"/>
                  </a:cubicBezTo>
                  <a:cubicBezTo>
                    <a:pt x="38" y="151"/>
                    <a:pt x="38" y="151"/>
                    <a:pt x="38" y="151"/>
                  </a:cubicBezTo>
                  <a:cubicBezTo>
                    <a:pt x="38" y="172"/>
                    <a:pt x="43" y="176"/>
                    <a:pt x="68" y="176"/>
                  </a:cubicBezTo>
                  <a:cubicBezTo>
                    <a:pt x="68" y="182"/>
                    <a:pt x="68" y="182"/>
                    <a:pt x="68" y="182"/>
                  </a:cubicBezTo>
                  <a:cubicBezTo>
                    <a:pt x="0" y="182"/>
                    <a:pt x="0" y="182"/>
                    <a:pt x="0" y="182"/>
                  </a:cubicBezTo>
                  <a:cubicBezTo>
                    <a:pt x="0" y="176"/>
                    <a:pt x="0" y="176"/>
                    <a:pt x="0" y="176"/>
                  </a:cubicBezTo>
                  <a:cubicBezTo>
                    <a:pt x="1" y="176"/>
                    <a:pt x="1" y="176"/>
                    <a:pt x="1" y="176"/>
                  </a:cubicBezTo>
                  <a:cubicBezTo>
                    <a:pt x="19" y="176"/>
                    <a:pt x="25" y="170"/>
                    <a:pt x="25" y="156"/>
                  </a:cubicBezTo>
                  <a:cubicBezTo>
                    <a:pt x="25" y="13"/>
                    <a:pt x="25" y="13"/>
                    <a:pt x="25" y="13"/>
                  </a:cubicBezTo>
                  <a:cubicBezTo>
                    <a:pt x="19" y="8"/>
                    <a:pt x="11" y="6"/>
                    <a:pt x="1" y="5"/>
                  </a:cubicBezTo>
                  <a:cubicBezTo>
                    <a:pt x="1" y="0"/>
                    <a:pt x="1" y="0"/>
                    <a:pt x="1" y="0"/>
                  </a:cubicBezTo>
                  <a:cubicBezTo>
                    <a:pt x="47" y="0"/>
                    <a:pt x="47" y="0"/>
                    <a:pt x="47" y="0"/>
                  </a:cubicBezTo>
                  <a:cubicBezTo>
                    <a:pt x="184" y="143"/>
                    <a:pt x="184" y="143"/>
                    <a:pt x="184" y="143"/>
                  </a:cubicBezTo>
                  <a:cubicBezTo>
                    <a:pt x="184" y="27"/>
                    <a:pt x="184" y="27"/>
                    <a:pt x="184" y="27"/>
                  </a:cubicBezTo>
                  <a:cubicBezTo>
                    <a:pt x="184" y="9"/>
                    <a:pt x="179" y="6"/>
                    <a:pt x="155" y="5"/>
                  </a:cubicBezTo>
                  <a:cubicBezTo>
                    <a:pt x="155" y="0"/>
                    <a:pt x="155" y="0"/>
                    <a:pt x="155" y="0"/>
                  </a:cubicBezTo>
                  <a:cubicBezTo>
                    <a:pt x="224" y="0"/>
                    <a:pt x="224" y="0"/>
                    <a:pt x="224" y="0"/>
                  </a:cubicBezTo>
                  <a:cubicBezTo>
                    <a:pt x="224" y="5"/>
                    <a:pt x="224" y="5"/>
                    <a:pt x="224" y="5"/>
                  </a:cubicBezTo>
                  <a:cubicBezTo>
                    <a:pt x="202" y="5"/>
                    <a:pt x="197" y="9"/>
                    <a:pt x="197" y="21"/>
                  </a:cubicBezTo>
                  <a:cubicBezTo>
                    <a:pt x="197" y="184"/>
                    <a:pt x="197" y="184"/>
                    <a:pt x="197" y="184"/>
                  </a:cubicBezTo>
                  <a:lnTo>
                    <a:pt x="190" y="184"/>
                  </a:lnTo>
                  <a:close/>
                </a:path>
              </a:pathLst>
            </a:custGeom>
            <a:solidFill>
              <a:srgbClr val="FFFFFF"/>
            </a:solidFill>
            <a:ln w="9525">
              <a:noFill/>
              <a:round/>
              <a:headEnd/>
              <a:tailEnd/>
            </a:ln>
          </p:spPr>
          <p:txBody>
            <a:bodyPr/>
            <a:lstStyle/>
            <a:p>
              <a:pPr>
                <a:lnSpc>
                  <a:spcPct val="90000"/>
                </a:lnSpc>
              </a:pPr>
              <a:endParaRPr lang="en-US" sz="2800"/>
            </a:p>
          </p:txBody>
        </p:sp>
        <p:sp>
          <p:nvSpPr>
            <p:cNvPr id="1084" name="Freeform 60"/>
            <p:cNvSpPr>
              <a:spLocks/>
            </p:cNvSpPr>
            <p:nvPr userDrawn="1"/>
          </p:nvSpPr>
          <p:spPr bwMode="white">
            <a:xfrm>
              <a:off x="882" y="178"/>
              <a:ext cx="152" cy="155"/>
            </a:xfrm>
            <a:custGeom>
              <a:avLst/>
              <a:gdLst/>
              <a:ahLst/>
              <a:cxnLst>
                <a:cxn ang="0">
                  <a:pos x="173" y="52"/>
                </a:cxn>
                <a:cxn ang="0">
                  <a:pos x="106" y="7"/>
                </a:cxn>
                <a:cxn ang="0">
                  <a:pos x="27" y="91"/>
                </a:cxn>
                <a:cxn ang="0">
                  <a:pos x="110" y="183"/>
                </a:cxn>
                <a:cxn ang="0">
                  <a:pos x="181" y="140"/>
                </a:cxn>
                <a:cxn ang="0">
                  <a:pos x="186" y="140"/>
                </a:cxn>
                <a:cxn ang="0">
                  <a:pos x="168" y="182"/>
                </a:cxn>
                <a:cxn ang="0">
                  <a:pos x="102" y="190"/>
                </a:cxn>
                <a:cxn ang="0">
                  <a:pos x="0" y="97"/>
                </a:cxn>
                <a:cxn ang="0">
                  <a:pos x="105" y="0"/>
                </a:cxn>
                <a:cxn ang="0">
                  <a:pos x="166" y="11"/>
                </a:cxn>
                <a:cxn ang="0">
                  <a:pos x="172" y="9"/>
                </a:cxn>
                <a:cxn ang="0">
                  <a:pos x="176" y="9"/>
                </a:cxn>
                <a:cxn ang="0">
                  <a:pos x="179" y="52"/>
                </a:cxn>
                <a:cxn ang="0">
                  <a:pos x="173" y="52"/>
                </a:cxn>
              </a:cxnLst>
              <a:rect l="0" t="0" r="r" b="b"/>
              <a:pathLst>
                <a:path w="186" h="190">
                  <a:moveTo>
                    <a:pt x="173" y="52"/>
                  </a:moveTo>
                  <a:cubicBezTo>
                    <a:pt x="163" y="25"/>
                    <a:pt x="138" y="7"/>
                    <a:pt x="106" y="7"/>
                  </a:cubicBezTo>
                  <a:cubicBezTo>
                    <a:pt x="58" y="7"/>
                    <a:pt x="27" y="42"/>
                    <a:pt x="27" y="91"/>
                  </a:cubicBezTo>
                  <a:cubicBezTo>
                    <a:pt x="27" y="144"/>
                    <a:pt x="65" y="183"/>
                    <a:pt x="110" y="183"/>
                  </a:cubicBezTo>
                  <a:cubicBezTo>
                    <a:pt x="133" y="183"/>
                    <a:pt x="161" y="175"/>
                    <a:pt x="181" y="140"/>
                  </a:cubicBezTo>
                  <a:cubicBezTo>
                    <a:pt x="186" y="140"/>
                    <a:pt x="186" y="140"/>
                    <a:pt x="186" y="140"/>
                  </a:cubicBezTo>
                  <a:cubicBezTo>
                    <a:pt x="183" y="153"/>
                    <a:pt x="175" y="171"/>
                    <a:pt x="168" y="182"/>
                  </a:cubicBezTo>
                  <a:cubicBezTo>
                    <a:pt x="149" y="180"/>
                    <a:pt x="136" y="190"/>
                    <a:pt x="102" y="190"/>
                  </a:cubicBezTo>
                  <a:cubicBezTo>
                    <a:pt x="43" y="190"/>
                    <a:pt x="0" y="151"/>
                    <a:pt x="0" y="97"/>
                  </a:cubicBezTo>
                  <a:cubicBezTo>
                    <a:pt x="0" y="40"/>
                    <a:pt x="44" y="0"/>
                    <a:pt x="105" y="0"/>
                  </a:cubicBezTo>
                  <a:cubicBezTo>
                    <a:pt x="142" y="0"/>
                    <a:pt x="157" y="11"/>
                    <a:pt x="166" y="11"/>
                  </a:cubicBezTo>
                  <a:cubicBezTo>
                    <a:pt x="170" y="11"/>
                    <a:pt x="171" y="10"/>
                    <a:pt x="172" y="9"/>
                  </a:cubicBezTo>
                  <a:cubicBezTo>
                    <a:pt x="176" y="9"/>
                    <a:pt x="176" y="9"/>
                    <a:pt x="176" y="9"/>
                  </a:cubicBezTo>
                  <a:cubicBezTo>
                    <a:pt x="179" y="52"/>
                    <a:pt x="179" y="52"/>
                    <a:pt x="179" y="52"/>
                  </a:cubicBezTo>
                  <a:lnTo>
                    <a:pt x="173" y="52"/>
                  </a:lnTo>
                  <a:close/>
                </a:path>
              </a:pathLst>
            </a:custGeom>
            <a:solidFill>
              <a:srgbClr val="FFFFFF"/>
            </a:solidFill>
            <a:ln w="9525">
              <a:noFill/>
              <a:round/>
              <a:headEnd/>
              <a:tailEnd/>
            </a:ln>
          </p:spPr>
          <p:txBody>
            <a:bodyPr/>
            <a:lstStyle/>
            <a:p>
              <a:pPr>
                <a:lnSpc>
                  <a:spcPct val="90000"/>
                </a:lnSpc>
              </a:pPr>
              <a:endParaRPr lang="en-US" sz="2800"/>
            </a:p>
          </p:txBody>
        </p:sp>
      </p:grpSp>
    </p:spTree>
  </p:cSld>
  <p:clrMap bg1="lt1" tx1="dk1" bg2="lt2" tx2="dk2" accent1="accent1" accent2="accent2" accent3="accent3" accent4="accent4" accent5="accent5" accent6="accent6" hlink="hlink" folHlink="folHlink"/>
  <p:sldLayoutIdLst>
    <p:sldLayoutId id="2147483763"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r" rtl="0" eaLnBrk="0" fontAlgn="base" hangingPunct="0">
        <a:lnSpc>
          <a:spcPct val="85000"/>
        </a:lnSpc>
        <a:spcBef>
          <a:spcPct val="0"/>
        </a:spcBef>
        <a:spcAft>
          <a:spcPct val="0"/>
        </a:spcAft>
        <a:defRPr sz="4000" b="1">
          <a:solidFill>
            <a:srgbClr val="FFFF66"/>
          </a:solidFill>
          <a:latin typeface="+mj-lt"/>
          <a:ea typeface="+mj-ea"/>
          <a:cs typeface="+mj-cs"/>
        </a:defRPr>
      </a:lvl1pPr>
      <a:lvl2pPr algn="r" rtl="0" eaLnBrk="0" fontAlgn="base" hangingPunct="0">
        <a:lnSpc>
          <a:spcPct val="85000"/>
        </a:lnSpc>
        <a:spcBef>
          <a:spcPct val="0"/>
        </a:spcBef>
        <a:spcAft>
          <a:spcPct val="0"/>
        </a:spcAft>
        <a:defRPr sz="4000" b="1">
          <a:solidFill>
            <a:srgbClr val="FFFF66"/>
          </a:solidFill>
          <a:latin typeface="Trebuchet MS" pitchFamily="34" charset="0"/>
          <a:cs typeface="Arial" charset="0"/>
        </a:defRPr>
      </a:lvl2pPr>
      <a:lvl3pPr algn="r" rtl="0" eaLnBrk="0" fontAlgn="base" hangingPunct="0">
        <a:lnSpc>
          <a:spcPct val="85000"/>
        </a:lnSpc>
        <a:spcBef>
          <a:spcPct val="0"/>
        </a:spcBef>
        <a:spcAft>
          <a:spcPct val="0"/>
        </a:spcAft>
        <a:defRPr sz="4000" b="1">
          <a:solidFill>
            <a:srgbClr val="FFFF66"/>
          </a:solidFill>
          <a:latin typeface="Trebuchet MS" pitchFamily="34" charset="0"/>
          <a:cs typeface="Arial" charset="0"/>
        </a:defRPr>
      </a:lvl3pPr>
      <a:lvl4pPr algn="r" rtl="0" eaLnBrk="0" fontAlgn="base" hangingPunct="0">
        <a:lnSpc>
          <a:spcPct val="85000"/>
        </a:lnSpc>
        <a:spcBef>
          <a:spcPct val="0"/>
        </a:spcBef>
        <a:spcAft>
          <a:spcPct val="0"/>
        </a:spcAft>
        <a:defRPr sz="4000" b="1">
          <a:solidFill>
            <a:srgbClr val="FFFF66"/>
          </a:solidFill>
          <a:latin typeface="Trebuchet MS" pitchFamily="34" charset="0"/>
          <a:cs typeface="Arial" charset="0"/>
        </a:defRPr>
      </a:lvl4pPr>
      <a:lvl5pPr algn="r" rtl="0" eaLnBrk="0" fontAlgn="base" hangingPunct="0">
        <a:lnSpc>
          <a:spcPct val="85000"/>
        </a:lnSpc>
        <a:spcBef>
          <a:spcPct val="0"/>
        </a:spcBef>
        <a:spcAft>
          <a:spcPct val="0"/>
        </a:spcAft>
        <a:defRPr sz="4000" b="1">
          <a:solidFill>
            <a:srgbClr val="FFFF66"/>
          </a:solidFill>
          <a:latin typeface="Trebuchet MS" pitchFamily="34" charset="0"/>
          <a:cs typeface="Arial" charset="0"/>
        </a:defRPr>
      </a:lvl5pPr>
      <a:lvl6pPr marL="457200" algn="r" rtl="0" fontAlgn="base">
        <a:lnSpc>
          <a:spcPct val="85000"/>
        </a:lnSpc>
        <a:spcBef>
          <a:spcPct val="0"/>
        </a:spcBef>
        <a:spcAft>
          <a:spcPct val="0"/>
        </a:spcAft>
        <a:defRPr sz="4000" b="1">
          <a:solidFill>
            <a:srgbClr val="FFFF66"/>
          </a:solidFill>
          <a:latin typeface="Trebuchet MS" pitchFamily="34" charset="0"/>
          <a:cs typeface="Arial" charset="0"/>
        </a:defRPr>
      </a:lvl6pPr>
      <a:lvl7pPr marL="914400" algn="r" rtl="0" fontAlgn="base">
        <a:lnSpc>
          <a:spcPct val="85000"/>
        </a:lnSpc>
        <a:spcBef>
          <a:spcPct val="0"/>
        </a:spcBef>
        <a:spcAft>
          <a:spcPct val="0"/>
        </a:spcAft>
        <a:defRPr sz="4000" b="1">
          <a:solidFill>
            <a:srgbClr val="FFFF66"/>
          </a:solidFill>
          <a:latin typeface="Trebuchet MS" pitchFamily="34" charset="0"/>
          <a:cs typeface="Arial" charset="0"/>
        </a:defRPr>
      </a:lvl7pPr>
      <a:lvl8pPr marL="1371600" algn="r" rtl="0" fontAlgn="base">
        <a:lnSpc>
          <a:spcPct val="85000"/>
        </a:lnSpc>
        <a:spcBef>
          <a:spcPct val="0"/>
        </a:spcBef>
        <a:spcAft>
          <a:spcPct val="0"/>
        </a:spcAft>
        <a:defRPr sz="4000" b="1">
          <a:solidFill>
            <a:srgbClr val="FFFF66"/>
          </a:solidFill>
          <a:latin typeface="Trebuchet MS" pitchFamily="34" charset="0"/>
          <a:cs typeface="Arial" charset="0"/>
        </a:defRPr>
      </a:lvl8pPr>
      <a:lvl9pPr marL="1828800" algn="r" rtl="0" fontAlgn="base">
        <a:lnSpc>
          <a:spcPct val="85000"/>
        </a:lnSpc>
        <a:spcBef>
          <a:spcPct val="0"/>
        </a:spcBef>
        <a:spcAft>
          <a:spcPct val="0"/>
        </a:spcAft>
        <a:defRPr sz="4000" b="1">
          <a:solidFill>
            <a:srgbClr val="FFFF66"/>
          </a:solidFill>
          <a:latin typeface="Trebuchet MS" pitchFamily="34" charset="0"/>
          <a:cs typeface="Arial" charset="0"/>
        </a:defRPr>
      </a:lvl9pPr>
    </p:titleStyle>
    <p:bodyStyle>
      <a:lvl1pPr marL="342900" indent="-342900" algn="l" rtl="0" eaLnBrk="0" fontAlgn="base" hangingPunct="0">
        <a:lnSpc>
          <a:spcPct val="90000"/>
        </a:lnSpc>
        <a:spcBef>
          <a:spcPct val="20000"/>
        </a:spcBef>
        <a:spcAft>
          <a:spcPct val="20000"/>
        </a:spcAft>
        <a:buClr>
          <a:srgbClr val="336699"/>
        </a:buClr>
        <a:buSzPct val="115000"/>
        <a:buFont typeface="Wingdings" pitchFamily="2" charset="2"/>
        <a:buChar char="§"/>
        <a:defRPr sz="3200">
          <a:solidFill>
            <a:srgbClr val="003366"/>
          </a:solidFill>
          <a:latin typeface="+mn-lt"/>
          <a:ea typeface="+mn-ea"/>
          <a:cs typeface="+mn-cs"/>
        </a:defRPr>
      </a:lvl1pPr>
      <a:lvl2pPr marL="742950" indent="-285750" algn="l" rtl="0" eaLnBrk="0" fontAlgn="base" hangingPunct="0">
        <a:lnSpc>
          <a:spcPct val="90000"/>
        </a:lnSpc>
        <a:spcBef>
          <a:spcPct val="20000"/>
        </a:spcBef>
        <a:spcAft>
          <a:spcPct val="20000"/>
        </a:spcAft>
        <a:buClr>
          <a:srgbClr val="6699CC"/>
        </a:buClr>
        <a:buSzPct val="125000"/>
        <a:buChar char="•"/>
        <a:defRPr sz="2800">
          <a:solidFill>
            <a:srgbClr val="335F89"/>
          </a:solidFill>
          <a:latin typeface="+mn-lt"/>
          <a:cs typeface="+mn-cs"/>
        </a:defRPr>
      </a:lvl2pPr>
      <a:lvl3pPr marL="1143000" indent="-228600" algn="l" rtl="0" eaLnBrk="0" fontAlgn="base" hangingPunct="0">
        <a:lnSpc>
          <a:spcPct val="90000"/>
        </a:lnSpc>
        <a:spcBef>
          <a:spcPct val="20000"/>
        </a:spcBef>
        <a:spcAft>
          <a:spcPct val="20000"/>
        </a:spcAft>
        <a:buClr>
          <a:srgbClr val="336699"/>
        </a:buClr>
        <a:buSzPct val="115000"/>
        <a:buFont typeface="Wingdings" pitchFamily="2" charset="2"/>
        <a:buChar char="w"/>
        <a:defRPr sz="2400">
          <a:solidFill>
            <a:srgbClr val="5F5F5F"/>
          </a:solidFill>
          <a:latin typeface="+mn-lt"/>
          <a:cs typeface="+mn-cs"/>
        </a:defRPr>
      </a:lvl3pPr>
      <a:lvl4pPr marL="1600200" indent="-228600" algn="l" rtl="0" eaLnBrk="0" fontAlgn="base" hangingPunct="0">
        <a:spcBef>
          <a:spcPct val="20000"/>
        </a:spcBef>
        <a:spcAft>
          <a:spcPct val="0"/>
        </a:spcAft>
        <a:buSzPct val="75000"/>
        <a:buFont typeface="Wingdings" pitchFamily="2" charset="2"/>
        <a:buChar char="v"/>
        <a:defRPr sz="2000">
          <a:solidFill>
            <a:srgbClr val="808080"/>
          </a:solidFill>
          <a:latin typeface="+mn-lt"/>
          <a:cs typeface="+mn-cs"/>
        </a:defRPr>
      </a:lvl4pPr>
      <a:lvl5pPr marL="2057400" indent="-228600" algn="l" rtl="0" eaLnBrk="0" fontAlgn="base" hangingPunct="0">
        <a:spcBef>
          <a:spcPct val="20000"/>
        </a:spcBef>
        <a:spcAft>
          <a:spcPct val="0"/>
        </a:spcAft>
        <a:buSzPct val="80000"/>
        <a:buChar char="o"/>
        <a:defRPr sz="2000">
          <a:solidFill>
            <a:srgbClr val="969696"/>
          </a:solidFill>
          <a:latin typeface="+mn-lt"/>
          <a:cs typeface="+mn-cs"/>
        </a:defRPr>
      </a:lvl5pPr>
      <a:lvl6pPr marL="2514600" indent="-228600" algn="l" rtl="0" fontAlgn="base">
        <a:spcBef>
          <a:spcPct val="20000"/>
        </a:spcBef>
        <a:spcAft>
          <a:spcPct val="0"/>
        </a:spcAft>
        <a:buSzPct val="80000"/>
        <a:buChar char="o"/>
        <a:defRPr sz="2000">
          <a:solidFill>
            <a:srgbClr val="969696"/>
          </a:solidFill>
          <a:latin typeface="+mn-lt"/>
          <a:cs typeface="+mn-cs"/>
        </a:defRPr>
      </a:lvl6pPr>
      <a:lvl7pPr marL="2971800" indent="-228600" algn="l" rtl="0" fontAlgn="base">
        <a:spcBef>
          <a:spcPct val="20000"/>
        </a:spcBef>
        <a:spcAft>
          <a:spcPct val="0"/>
        </a:spcAft>
        <a:buSzPct val="80000"/>
        <a:buChar char="o"/>
        <a:defRPr sz="2000">
          <a:solidFill>
            <a:srgbClr val="969696"/>
          </a:solidFill>
          <a:latin typeface="+mn-lt"/>
          <a:cs typeface="+mn-cs"/>
        </a:defRPr>
      </a:lvl7pPr>
      <a:lvl8pPr marL="3429000" indent="-228600" algn="l" rtl="0" fontAlgn="base">
        <a:spcBef>
          <a:spcPct val="20000"/>
        </a:spcBef>
        <a:spcAft>
          <a:spcPct val="0"/>
        </a:spcAft>
        <a:buSzPct val="80000"/>
        <a:buChar char="o"/>
        <a:defRPr sz="2000">
          <a:solidFill>
            <a:srgbClr val="969696"/>
          </a:solidFill>
          <a:latin typeface="+mn-lt"/>
          <a:cs typeface="+mn-cs"/>
        </a:defRPr>
      </a:lvl8pPr>
      <a:lvl9pPr marL="3886200" indent="-228600" algn="l" rtl="0" fontAlgn="base">
        <a:spcBef>
          <a:spcPct val="20000"/>
        </a:spcBef>
        <a:spcAft>
          <a:spcPct val="0"/>
        </a:spcAft>
        <a:buSzPct val="80000"/>
        <a:buChar char="o"/>
        <a:defRPr sz="2000">
          <a:solidFill>
            <a:srgbClr val="9696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359" name="Line 63"/>
          <p:cNvSpPr>
            <a:spLocks noChangeShapeType="1"/>
          </p:cNvSpPr>
          <p:nvPr/>
        </p:nvSpPr>
        <p:spPr bwMode="gray">
          <a:xfrm>
            <a:off x="0" y="6483350"/>
            <a:ext cx="9144000" cy="0"/>
          </a:xfrm>
          <a:prstGeom prst="line">
            <a:avLst/>
          </a:prstGeom>
          <a:noFill/>
          <a:ln w="12700">
            <a:solidFill>
              <a:srgbClr val="969696"/>
            </a:solidFill>
            <a:round/>
            <a:headEnd/>
            <a:tailEnd/>
          </a:ln>
          <a:effectLst/>
        </p:spPr>
        <p:txBody>
          <a:bodyPr/>
          <a:lstStyle/>
          <a:p>
            <a:pPr>
              <a:lnSpc>
                <a:spcPct val="90000"/>
              </a:lnSpc>
              <a:defRPr/>
            </a:pPr>
            <a:endParaRPr lang="en-US" sz="2800"/>
          </a:p>
        </p:txBody>
      </p:sp>
      <p:pic>
        <p:nvPicPr>
          <p:cNvPr id="2051" name="Picture 62" descr="its_bkgd_bwtitle"/>
          <p:cNvPicPr>
            <a:picLocks noChangeAspect="1" noChangeArrowheads="1"/>
          </p:cNvPicPr>
          <p:nvPr/>
        </p:nvPicPr>
        <p:blipFill>
          <a:blip r:embed="rId13" cstate="print"/>
          <a:srcRect t="3342"/>
          <a:stretch>
            <a:fillRect/>
          </a:stretch>
        </p:blipFill>
        <p:spPr bwMode="auto">
          <a:xfrm>
            <a:off x="0" y="0"/>
            <a:ext cx="9144000" cy="4316413"/>
          </a:xfrm>
          <a:prstGeom prst="rect">
            <a:avLst/>
          </a:prstGeom>
          <a:noFill/>
          <a:ln w="9525">
            <a:noFill/>
            <a:miter lim="800000"/>
            <a:headEnd/>
            <a:tailEnd/>
          </a:ln>
        </p:spPr>
      </p:pic>
      <p:pic>
        <p:nvPicPr>
          <p:cNvPr id="2052" name="Picture 8" descr="its_bkgd_khaki_div"/>
          <p:cNvPicPr>
            <a:picLocks noChangeAspect="1" noChangeArrowheads="1"/>
          </p:cNvPicPr>
          <p:nvPr/>
        </p:nvPicPr>
        <p:blipFill>
          <a:blip r:embed="rId14" cstate="print"/>
          <a:srcRect/>
          <a:stretch>
            <a:fillRect/>
          </a:stretch>
        </p:blipFill>
        <p:spPr bwMode="hidden">
          <a:xfrm>
            <a:off x="0" y="0"/>
            <a:ext cx="9144000" cy="6858000"/>
          </a:xfrm>
          <a:prstGeom prst="rect">
            <a:avLst/>
          </a:prstGeom>
          <a:noFill/>
          <a:ln w="9525">
            <a:noFill/>
            <a:miter lim="800000"/>
            <a:headEnd/>
            <a:tailEnd/>
          </a:ln>
        </p:spPr>
      </p:pic>
      <p:sp>
        <p:nvSpPr>
          <p:cNvPr id="55298" name="Rectangle 2"/>
          <p:cNvSpPr>
            <a:spLocks noGrp="1" noChangeArrowheads="1"/>
          </p:cNvSpPr>
          <p:nvPr>
            <p:ph type="title"/>
          </p:nvPr>
        </p:nvSpPr>
        <p:spPr bwMode="white">
          <a:xfrm>
            <a:off x="457200" y="1366838"/>
            <a:ext cx="8229600" cy="1143000"/>
          </a:xfrm>
          <a:prstGeom prst="rect">
            <a:avLst/>
          </a:prstGeom>
          <a:noFill/>
          <a:ln w="9525">
            <a:noFill/>
            <a:miter lim="800000"/>
            <a:headEnd/>
            <a:tailEnd/>
          </a:ln>
          <a:effectLst>
            <a:outerShdw dist="35921" dir="2700000" algn="ctr" rotWithShape="0">
              <a:srgbClr val="336699"/>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5306" name="Text Box 10"/>
          <p:cNvSpPr txBox="1">
            <a:spLocks noChangeArrowheads="1"/>
          </p:cNvSpPr>
          <p:nvPr/>
        </p:nvSpPr>
        <p:spPr bwMode="auto">
          <a:xfrm>
            <a:off x="36513" y="6564313"/>
            <a:ext cx="969962" cy="228600"/>
          </a:xfrm>
          <a:prstGeom prst="rect">
            <a:avLst/>
          </a:prstGeom>
          <a:noFill/>
          <a:ln w="9525">
            <a:noFill/>
            <a:miter lim="800000"/>
            <a:headEnd/>
            <a:tailEnd/>
          </a:ln>
          <a:effectLst/>
        </p:spPr>
        <p:txBody>
          <a:bodyPr wrap="none"/>
          <a:lstStyle/>
          <a:p>
            <a:pPr>
              <a:lnSpc>
                <a:spcPct val="100000"/>
              </a:lnSpc>
              <a:spcBef>
                <a:spcPct val="0"/>
              </a:spcBef>
              <a:spcAft>
                <a:spcPct val="0"/>
              </a:spcAft>
              <a:buClrTx/>
              <a:buSzTx/>
              <a:buFontTx/>
              <a:buNone/>
              <a:defRPr/>
            </a:pPr>
            <a:r>
              <a:rPr lang="en-US" sz="1000" b="1">
                <a:solidFill>
                  <a:srgbClr val="666666"/>
                </a:solidFill>
                <a:latin typeface="Verdana" pitchFamily="34" charset="0"/>
              </a:rPr>
              <a:t>its.unc.edu</a:t>
            </a:r>
          </a:p>
        </p:txBody>
      </p:sp>
      <p:grpSp>
        <p:nvGrpSpPr>
          <p:cNvPr id="2055" name="Group 61"/>
          <p:cNvGrpSpPr>
            <a:grpSpLocks/>
          </p:cNvGrpSpPr>
          <p:nvPr/>
        </p:nvGrpSpPr>
        <p:grpSpPr bwMode="auto">
          <a:xfrm>
            <a:off x="3168650" y="4967288"/>
            <a:ext cx="2806700" cy="727075"/>
            <a:chOff x="1996" y="3129"/>
            <a:chExt cx="1768" cy="458"/>
          </a:xfrm>
        </p:grpSpPr>
        <p:sp>
          <p:nvSpPr>
            <p:cNvPr id="55309" name="Freeform 13"/>
            <p:cNvSpPr>
              <a:spLocks/>
            </p:cNvSpPr>
            <p:nvPr userDrawn="1"/>
          </p:nvSpPr>
          <p:spPr bwMode="gray">
            <a:xfrm>
              <a:off x="2502" y="3417"/>
              <a:ext cx="26" cy="51"/>
            </a:xfrm>
            <a:custGeom>
              <a:avLst/>
              <a:gdLst/>
              <a:ahLst/>
              <a:cxnLst>
                <a:cxn ang="0">
                  <a:pos x="0" y="0"/>
                </a:cxn>
                <a:cxn ang="0">
                  <a:pos x="29" y="0"/>
                </a:cxn>
                <a:cxn ang="0">
                  <a:pos x="29" y="4"/>
                </a:cxn>
                <a:cxn ang="0">
                  <a:pos x="27" y="4"/>
                </a:cxn>
                <a:cxn ang="0">
                  <a:pos x="21" y="10"/>
                </a:cxn>
                <a:cxn ang="0">
                  <a:pos x="21" y="46"/>
                </a:cxn>
                <a:cxn ang="0">
                  <a:pos x="28" y="53"/>
                </a:cxn>
                <a:cxn ang="0">
                  <a:pos x="29" y="53"/>
                </a:cxn>
                <a:cxn ang="0">
                  <a:pos x="29" y="56"/>
                </a:cxn>
                <a:cxn ang="0">
                  <a:pos x="0" y="56"/>
                </a:cxn>
                <a:cxn ang="0">
                  <a:pos x="0" y="53"/>
                </a:cxn>
                <a:cxn ang="0">
                  <a:pos x="1" y="53"/>
                </a:cxn>
                <a:cxn ang="0">
                  <a:pos x="8" y="47"/>
                </a:cxn>
                <a:cxn ang="0">
                  <a:pos x="8" y="10"/>
                </a:cxn>
                <a:cxn ang="0">
                  <a:pos x="1" y="4"/>
                </a:cxn>
                <a:cxn ang="0">
                  <a:pos x="0" y="4"/>
                </a:cxn>
                <a:cxn ang="0">
                  <a:pos x="0" y="0"/>
                </a:cxn>
              </a:cxnLst>
              <a:rect l="0" t="0" r="r" b="b"/>
              <a:pathLst>
                <a:path w="29" h="56">
                  <a:moveTo>
                    <a:pt x="0" y="0"/>
                  </a:moveTo>
                  <a:cubicBezTo>
                    <a:pt x="29" y="0"/>
                    <a:pt x="29" y="0"/>
                    <a:pt x="29" y="0"/>
                  </a:cubicBezTo>
                  <a:cubicBezTo>
                    <a:pt x="29" y="4"/>
                    <a:pt x="29" y="4"/>
                    <a:pt x="29" y="4"/>
                  </a:cubicBezTo>
                  <a:cubicBezTo>
                    <a:pt x="27" y="4"/>
                    <a:pt x="27" y="4"/>
                    <a:pt x="27" y="4"/>
                  </a:cubicBezTo>
                  <a:cubicBezTo>
                    <a:pt x="23" y="4"/>
                    <a:pt x="21" y="6"/>
                    <a:pt x="21" y="10"/>
                  </a:cubicBezTo>
                  <a:cubicBezTo>
                    <a:pt x="21" y="46"/>
                    <a:pt x="21" y="46"/>
                    <a:pt x="21" y="46"/>
                  </a:cubicBezTo>
                  <a:cubicBezTo>
                    <a:pt x="21" y="51"/>
                    <a:pt x="22" y="53"/>
                    <a:pt x="28" y="53"/>
                  </a:cubicBezTo>
                  <a:cubicBezTo>
                    <a:pt x="29" y="53"/>
                    <a:pt x="29" y="53"/>
                    <a:pt x="29" y="53"/>
                  </a:cubicBezTo>
                  <a:cubicBezTo>
                    <a:pt x="29" y="56"/>
                    <a:pt x="29" y="56"/>
                    <a:pt x="29" y="56"/>
                  </a:cubicBezTo>
                  <a:cubicBezTo>
                    <a:pt x="0" y="56"/>
                    <a:pt x="0" y="56"/>
                    <a:pt x="0" y="56"/>
                  </a:cubicBezTo>
                  <a:cubicBezTo>
                    <a:pt x="0" y="53"/>
                    <a:pt x="0" y="53"/>
                    <a:pt x="0" y="53"/>
                  </a:cubicBezTo>
                  <a:cubicBezTo>
                    <a:pt x="1" y="53"/>
                    <a:pt x="1" y="53"/>
                    <a:pt x="1" y="53"/>
                  </a:cubicBezTo>
                  <a:cubicBezTo>
                    <a:pt x="6" y="53"/>
                    <a:pt x="8" y="51"/>
                    <a:pt x="8" y="47"/>
                  </a:cubicBezTo>
                  <a:cubicBezTo>
                    <a:pt x="8" y="10"/>
                    <a:pt x="8" y="10"/>
                    <a:pt x="8" y="10"/>
                  </a:cubicBezTo>
                  <a:cubicBezTo>
                    <a:pt x="8" y="6"/>
                    <a:pt x="6" y="4"/>
                    <a:pt x="1" y="4"/>
                  </a:cubicBezTo>
                  <a:cubicBezTo>
                    <a:pt x="0" y="4"/>
                    <a:pt x="0" y="4"/>
                    <a:pt x="0" y="4"/>
                  </a:cubicBezTo>
                  <a:lnTo>
                    <a:pt x="0" y="0"/>
                  </a:lnTo>
                  <a:close/>
                </a:path>
              </a:pathLst>
            </a:custGeom>
            <a:solidFill>
              <a:srgbClr val="6699CC"/>
            </a:solidFill>
            <a:ln w="9525">
              <a:noFill/>
              <a:round/>
              <a:headEnd/>
              <a:tailEnd/>
            </a:ln>
          </p:spPr>
          <p:txBody>
            <a:bodyPr/>
            <a:lstStyle/>
            <a:p>
              <a:pPr>
                <a:lnSpc>
                  <a:spcPct val="90000"/>
                </a:lnSpc>
              </a:pPr>
              <a:endParaRPr lang="en-US" sz="2800"/>
            </a:p>
          </p:txBody>
        </p:sp>
        <p:sp>
          <p:nvSpPr>
            <p:cNvPr id="55310" name="Freeform 14"/>
            <p:cNvSpPr>
              <a:spLocks/>
            </p:cNvSpPr>
            <p:nvPr userDrawn="1"/>
          </p:nvSpPr>
          <p:spPr bwMode="gray">
            <a:xfrm>
              <a:off x="2544" y="3417"/>
              <a:ext cx="63" cy="52"/>
            </a:xfrm>
            <a:custGeom>
              <a:avLst/>
              <a:gdLst/>
              <a:ahLst/>
              <a:cxnLst>
                <a:cxn ang="0">
                  <a:pos x="13" y="45"/>
                </a:cxn>
                <a:cxn ang="0">
                  <a:pos x="22" y="53"/>
                </a:cxn>
                <a:cxn ang="0">
                  <a:pos x="22" y="56"/>
                </a:cxn>
                <a:cxn ang="0">
                  <a:pos x="0" y="56"/>
                </a:cxn>
                <a:cxn ang="0">
                  <a:pos x="0" y="53"/>
                </a:cxn>
                <a:cxn ang="0">
                  <a:pos x="1" y="53"/>
                </a:cxn>
                <a:cxn ang="0">
                  <a:pos x="7" y="47"/>
                </a:cxn>
                <a:cxn ang="0">
                  <a:pos x="7" y="6"/>
                </a:cxn>
                <a:cxn ang="0">
                  <a:pos x="0" y="4"/>
                </a:cxn>
                <a:cxn ang="0">
                  <a:pos x="0" y="0"/>
                </a:cxn>
                <a:cxn ang="0">
                  <a:pos x="19" y="0"/>
                </a:cxn>
                <a:cxn ang="0">
                  <a:pos x="56" y="39"/>
                </a:cxn>
                <a:cxn ang="0">
                  <a:pos x="56" y="11"/>
                </a:cxn>
                <a:cxn ang="0">
                  <a:pos x="47" y="4"/>
                </a:cxn>
                <a:cxn ang="0">
                  <a:pos x="46" y="4"/>
                </a:cxn>
                <a:cxn ang="0">
                  <a:pos x="46" y="0"/>
                </a:cxn>
                <a:cxn ang="0">
                  <a:pos x="70" y="0"/>
                </a:cxn>
                <a:cxn ang="0">
                  <a:pos x="70" y="4"/>
                </a:cxn>
                <a:cxn ang="0">
                  <a:pos x="69" y="4"/>
                </a:cxn>
                <a:cxn ang="0">
                  <a:pos x="61" y="8"/>
                </a:cxn>
                <a:cxn ang="0">
                  <a:pos x="61" y="57"/>
                </a:cxn>
                <a:cxn ang="0">
                  <a:pos x="56" y="57"/>
                </a:cxn>
                <a:cxn ang="0">
                  <a:pos x="13" y="11"/>
                </a:cxn>
                <a:cxn ang="0">
                  <a:pos x="13" y="45"/>
                </a:cxn>
              </a:cxnLst>
              <a:rect l="0" t="0" r="r" b="b"/>
              <a:pathLst>
                <a:path w="70" h="57">
                  <a:moveTo>
                    <a:pt x="13" y="45"/>
                  </a:moveTo>
                  <a:cubicBezTo>
                    <a:pt x="13" y="51"/>
                    <a:pt x="15" y="53"/>
                    <a:pt x="22" y="53"/>
                  </a:cubicBezTo>
                  <a:cubicBezTo>
                    <a:pt x="22" y="56"/>
                    <a:pt x="22" y="56"/>
                    <a:pt x="22" y="56"/>
                  </a:cubicBezTo>
                  <a:cubicBezTo>
                    <a:pt x="0" y="56"/>
                    <a:pt x="0" y="56"/>
                    <a:pt x="0" y="56"/>
                  </a:cubicBezTo>
                  <a:cubicBezTo>
                    <a:pt x="0" y="53"/>
                    <a:pt x="0" y="53"/>
                    <a:pt x="0" y="53"/>
                  </a:cubicBezTo>
                  <a:cubicBezTo>
                    <a:pt x="1" y="53"/>
                    <a:pt x="1" y="53"/>
                    <a:pt x="1" y="53"/>
                  </a:cubicBezTo>
                  <a:cubicBezTo>
                    <a:pt x="6" y="53"/>
                    <a:pt x="7" y="51"/>
                    <a:pt x="7" y="47"/>
                  </a:cubicBezTo>
                  <a:cubicBezTo>
                    <a:pt x="7" y="6"/>
                    <a:pt x="7" y="6"/>
                    <a:pt x="7" y="6"/>
                  </a:cubicBezTo>
                  <a:cubicBezTo>
                    <a:pt x="5" y="4"/>
                    <a:pt x="3" y="4"/>
                    <a:pt x="0" y="4"/>
                  </a:cubicBezTo>
                  <a:cubicBezTo>
                    <a:pt x="0" y="0"/>
                    <a:pt x="0" y="0"/>
                    <a:pt x="0" y="0"/>
                  </a:cubicBezTo>
                  <a:cubicBezTo>
                    <a:pt x="19" y="0"/>
                    <a:pt x="19" y="0"/>
                    <a:pt x="19" y="0"/>
                  </a:cubicBezTo>
                  <a:cubicBezTo>
                    <a:pt x="56" y="39"/>
                    <a:pt x="56" y="39"/>
                    <a:pt x="56" y="39"/>
                  </a:cubicBezTo>
                  <a:cubicBezTo>
                    <a:pt x="56" y="11"/>
                    <a:pt x="56" y="11"/>
                    <a:pt x="56" y="11"/>
                  </a:cubicBezTo>
                  <a:cubicBezTo>
                    <a:pt x="56" y="5"/>
                    <a:pt x="54" y="4"/>
                    <a:pt x="47" y="4"/>
                  </a:cubicBezTo>
                  <a:cubicBezTo>
                    <a:pt x="46" y="4"/>
                    <a:pt x="46" y="4"/>
                    <a:pt x="46" y="4"/>
                  </a:cubicBezTo>
                  <a:cubicBezTo>
                    <a:pt x="46" y="0"/>
                    <a:pt x="46" y="0"/>
                    <a:pt x="46" y="0"/>
                  </a:cubicBezTo>
                  <a:cubicBezTo>
                    <a:pt x="70" y="0"/>
                    <a:pt x="70" y="0"/>
                    <a:pt x="70" y="0"/>
                  </a:cubicBezTo>
                  <a:cubicBezTo>
                    <a:pt x="70" y="4"/>
                    <a:pt x="70" y="4"/>
                    <a:pt x="70" y="4"/>
                  </a:cubicBezTo>
                  <a:cubicBezTo>
                    <a:pt x="69" y="4"/>
                    <a:pt x="69" y="4"/>
                    <a:pt x="69" y="4"/>
                  </a:cubicBezTo>
                  <a:cubicBezTo>
                    <a:pt x="63" y="4"/>
                    <a:pt x="61" y="5"/>
                    <a:pt x="61" y="8"/>
                  </a:cubicBezTo>
                  <a:cubicBezTo>
                    <a:pt x="61" y="57"/>
                    <a:pt x="61" y="57"/>
                    <a:pt x="61" y="57"/>
                  </a:cubicBezTo>
                  <a:cubicBezTo>
                    <a:pt x="56" y="57"/>
                    <a:pt x="56" y="57"/>
                    <a:pt x="56" y="57"/>
                  </a:cubicBezTo>
                  <a:cubicBezTo>
                    <a:pt x="13" y="11"/>
                    <a:pt x="13" y="11"/>
                    <a:pt x="13" y="11"/>
                  </a:cubicBezTo>
                  <a:lnTo>
                    <a:pt x="13" y="45"/>
                  </a:lnTo>
                  <a:close/>
                </a:path>
              </a:pathLst>
            </a:custGeom>
            <a:solidFill>
              <a:srgbClr val="6699CC"/>
            </a:solidFill>
            <a:ln w="9525">
              <a:noFill/>
              <a:round/>
              <a:headEnd/>
              <a:tailEnd/>
            </a:ln>
          </p:spPr>
          <p:txBody>
            <a:bodyPr/>
            <a:lstStyle/>
            <a:p>
              <a:pPr>
                <a:lnSpc>
                  <a:spcPct val="90000"/>
                </a:lnSpc>
              </a:pPr>
              <a:endParaRPr lang="en-US" sz="2800"/>
            </a:p>
          </p:txBody>
        </p:sp>
        <p:sp>
          <p:nvSpPr>
            <p:cNvPr id="55311" name="Freeform 15"/>
            <p:cNvSpPr>
              <a:spLocks/>
            </p:cNvSpPr>
            <p:nvPr userDrawn="1"/>
          </p:nvSpPr>
          <p:spPr bwMode="gray">
            <a:xfrm>
              <a:off x="2624" y="3417"/>
              <a:ext cx="41" cy="51"/>
            </a:xfrm>
            <a:custGeom>
              <a:avLst/>
              <a:gdLst/>
              <a:ahLst/>
              <a:cxnLst>
                <a:cxn ang="0">
                  <a:pos x="19" y="25"/>
                </a:cxn>
                <a:cxn ang="0">
                  <a:pos x="31" y="25"/>
                </a:cxn>
                <a:cxn ang="0">
                  <a:pos x="39" y="19"/>
                </a:cxn>
                <a:cxn ang="0">
                  <a:pos x="43" y="19"/>
                </a:cxn>
                <a:cxn ang="0">
                  <a:pos x="43" y="37"/>
                </a:cxn>
                <a:cxn ang="0">
                  <a:pos x="39" y="37"/>
                </a:cxn>
                <a:cxn ang="0">
                  <a:pos x="33" y="30"/>
                </a:cxn>
                <a:cxn ang="0">
                  <a:pos x="19" y="30"/>
                </a:cxn>
                <a:cxn ang="0">
                  <a:pos x="19" y="45"/>
                </a:cxn>
                <a:cxn ang="0">
                  <a:pos x="25" y="53"/>
                </a:cxn>
                <a:cxn ang="0">
                  <a:pos x="27" y="53"/>
                </a:cxn>
                <a:cxn ang="0">
                  <a:pos x="27" y="56"/>
                </a:cxn>
                <a:cxn ang="0">
                  <a:pos x="0" y="56"/>
                </a:cxn>
                <a:cxn ang="0">
                  <a:pos x="0" y="53"/>
                </a:cxn>
                <a:cxn ang="0">
                  <a:pos x="1" y="53"/>
                </a:cxn>
                <a:cxn ang="0">
                  <a:pos x="6" y="48"/>
                </a:cxn>
                <a:cxn ang="0">
                  <a:pos x="6" y="11"/>
                </a:cxn>
                <a:cxn ang="0">
                  <a:pos x="1" y="3"/>
                </a:cxn>
                <a:cxn ang="0">
                  <a:pos x="0" y="3"/>
                </a:cxn>
                <a:cxn ang="0">
                  <a:pos x="0" y="0"/>
                </a:cxn>
                <a:cxn ang="0">
                  <a:pos x="45" y="0"/>
                </a:cxn>
                <a:cxn ang="0">
                  <a:pos x="45" y="13"/>
                </a:cxn>
                <a:cxn ang="0">
                  <a:pos x="42" y="13"/>
                </a:cxn>
                <a:cxn ang="0">
                  <a:pos x="36" y="5"/>
                </a:cxn>
                <a:cxn ang="0">
                  <a:pos x="19" y="5"/>
                </a:cxn>
                <a:cxn ang="0">
                  <a:pos x="19" y="25"/>
                </a:cxn>
              </a:cxnLst>
              <a:rect l="0" t="0" r="r" b="b"/>
              <a:pathLst>
                <a:path w="45" h="56">
                  <a:moveTo>
                    <a:pt x="19" y="25"/>
                  </a:moveTo>
                  <a:cubicBezTo>
                    <a:pt x="31" y="25"/>
                    <a:pt x="31" y="25"/>
                    <a:pt x="31" y="25"/>
                  </a:cubicBezTo>
                  <a:cubicBezTo>
                    <a:pt x="38" y="25"/>
                    <a:pt x="39" y="24"/>
                    <a:pt x="39" y="19"/>
                  </a:cubicBezTo>
                  <a:cubicBezTo>
                    <a:pt x="43" y="19"/>
                    <a:pt x="43" y="19"/>
                    <a:pt x="43" y="19"/>
                  </a:cubicBezTo>
                  <a:cubicBezTo>
                    <a:pt x="43" y="37"/>
                    <a:pt x="43" y="37"/>
                    <a:pt x="43" y="37"/>
                  </a:cubicBezTo>
                  <a:cubicBezTo>
                    <a:pt x="39" y="37"/>
                    <a:pt x="39" y="37"/>
                    <a:pt x="39" y="37"/>
                  </a:cubicBezTo>
                  <a:cubicBezTo>
                    <a:pt x="39" y="32"/>
                    <a:pt x="38" y="30"/>
                    <a:pt x="33" y="30"/>
                  </a:cubicBezTo>
                  <a:cubicBezTo>
                    <a:pt x="19" y="30"/>
                    <a:pt x="19" y="30"/>
                    <a:pt x="19" y="30"/>
                  </a:cubicBezTo>
                  <a:cubicBezTo>
                    <a:pt x="19" y="45"/>
                    <a:pt x="19" y="45"/>
                    <a:pt x="19" y="45"/>
                  </a:cubicBezTo>
                  <a:cubicBezTo>
                    <a:pt x="19" y="51"/>
                    <a:pt x="20" y="53"/>
                    <a:pt x="25" y="53"/>
                  </a:cubicBezTo>
                  <a:cubicBezTo>
                    <a:pt x="27" y="53"/>
                    <a:pt x="27" y="53"/>
                    <a:pt x="27" y="53"/>
                  </a:cubicBezTo>
                  <a:cubicBezTo>
                    <a:pt x="27" y="56"/>
                    <a:pt x="27" y="56"/>
                    <a:pt x="27" y="56"/>
                  </a:cubicBezTo>
                  <a:cubicBezTo>
                    <a:pt x="0" y="56"/>
                    <a:pt x="0" y="56"/>
                    <a:pt x="0" y="56"/>
                  </a:cubicBezTo>
                  <a:cubicBezTo>
                    <a:pt x="0" y="53"/>
                    <a:pt x="0" y="53"/>
                    <a:pt x="0" y="53"/>
                  </a:cubicBezTo>
                  <a:cubicBezTo>
                    <a:pt x="1" y="53"/>
                    <a:pt x="1" y="53"/>
                    <a:pt x="1" y="53"/>
                  </a:cubicBezTo>
                  <a:cubicBezTo>
                    <a:pt x="5" y="53"/>
                    <a:pt x="6" y="52"/>
                    <a:pt x="6" y="48"/>
                  </a:cubicBezTo>
                  <a:cubicBezTo>
                    <a:pt x="6" y="11"/>
                    <a:pt x="6" y="11"/>
                    <a:pt x="6" y="11"/>
                  </a:cubicBezTo>
                  <a:cubicBezTo>
                    <a:pt x="6" y="5"/>
                    <a:pt x="5" y="3"/>
                    <a:pt x="1" y="3"/>
                  </a:cubicBezTo>
                  <a:cubicBezTo>
                    <a:pt x="0" y="3"/>
                    <a:pt x="0" y="3"/>
                    <a:pt x="0" y="3"/>
                  </a:cubicBezTo>
                  <a:cubicBezTo>
                    <a:pt x="0" y="0"/>
                    <a:pt x="0" y="0"/>
                    <a:pt x="0" y="0"/>
                  </a:cubicBezTo>
                  <a:cubicBezTo>
                    <a:pt x="45" y="0"/>
                    <a:pt x="45" y="0"/>
                    <a:pt x="45" y="0"/>
                  </a:cubicBezTo>
                  <a:cubicBezTo>
                    <a:pt x="45" y="13"/>
                    <a:pt x="45" y="13"/>
                    <a:pt x="45" y="13"/>
                  </a:cubicBezTo>
                  <a:cubicBezTo>
                    <a:pt x="42" y="13"/>
                    <a:pt x="42" y="13"/>
                    <a:pt x="42" y="13"/>
                  </a:cubicBezTo>
                  <a:cubicBezTo>
                    <a:pt x="42" y="7"/>
                    <a:pt x="40" y="5"/>
                    <a:pt x="36" y="5"/>
                  </a:cubicBezTo>
                  <a:cubicBezTo>
                    <a:pt x="19" y="5"/>
                    <a:pt x="19" y="5"/>
                    <a:pt x="19" y="5"/>
                  </a:cubicBezTo>
                  <a:lnTo>
                    <a:pt x="19" y="25"/>
                  </a:lnTo>
                  <a:close/>
                </a:path>
              </a:pathLst>
            </a:custGeom>
            <a:solidFill>
              <a:srgbClr val="6699CC"/>
            </a:solidFill>
            <a:ln w="9525">
              <a:noFill/>
              <a:round/>
              <a:headEnd/>
              <a:tailEnd/>
            </a:ln>
          </p:spPr>
          <p:txBody>
            <a:bodyPr/>
            <a:lstStyle/>
            <a:p>
              <a:pPr>
                <a:lnSpc>
                  <a:spcPct val="90000"/>
                </a:lnSpc>
              </a:pPr>
              <a:endParaRPr lang="en-US" sz="2800"/>
            </a:p>
          </p:txBody>
        </p:sp>
        <p:sp>
          <p:nvSpPr>
            <p:cNvPr id="55312" name="Freeform 16"/>
            <p:cNvSpPr>
              <a:spLocks noEditPoints="1"/>
            </p:cNvSpPr>
            <p:nvPr userDrawn="1"/>
          </p:nvSpPr>
          <p:spPr bwMode="gray">
            <a:xfrm>
              <a:off x="2685" y="3415"/>
              <a:ext cx="61" cy="55"/>
            </a:xfrm>
            <a:custGeom>
              <a:avLst/>
              <a:gdLst/>
              <a:ahLst/>
              <a:cxnLst>
                <a:cxn ang="0">
                  <a:pos x="35" y="0"/>
                </a:cxn>
                <a:cxn ang="0">
                  <a:pos x="67" y="29"/>
                </a:cxn>
                <a:cxn ang="0">
                  <a:pos x="33" y="60"/>
                </a:cxn>
                <a:cxn ang="0">
                  <a:pos x="0" y="31"/>
                </a:cxn>
                <a:cxn ang="0">
                  <a:pos x="35" y="0"/>
                </a:cxn>
                <a:cxn ang="0">
                  <a:pos x="35" y="56"/>
                </a:cxn>
                <a:cxn ang="0">
                  <a:pos x="54" y="32"/>
                </a:cxn>
                <a:cxn ang="0">
                  <a:pos x="33" y="4"/>
                </a:cxn>
                <a:cxn ang="0">
                  <a:pos x="14" y="27"/>
                </a:cxn>
                <a:cxn ang="0">
                  <a:pos x="35" y="56"/>
                </a:cxn>
              </a:cxnLst>
              <a:rect l="0" t="0" r="r" b="b"/>
              <a:pathLst>
                <a:path w="67" h="60">
                  <a:moveTo>
                    <a:pt x="35" y="0"/>
                  </a:moveTo>
                  <a:cubicBezTo>
                    <a:pt x="54" y="0"/>
                    <a:pt x="67" y="12"/>
                    <a:pt x="67" y="29"/>
                  </a:cubicBezTo>
                  <a:cubicBezTo>
                    <a:pt x="67" y="45"/>
                    <a:pt x="55" y="60"/>
                    <a:pt x="33" y="60"/>
                  </a:cubicBezTo>
                  <a:cubicBezTo>
                    <a:pt x="12" y="60"/>
                    <a:pt x="0" y="46"/>
                    <a:pt x="0" y="31"/>
                  </a:cubicBezTo>
                  <a:cubicBezTo>
                    <a:pt x="0" y="13"/>
                    <a:pt x="15" y="0"/>
                    <a:pt x="35" y="0"/>
                  </a:cubicBezTo>
                  <a:close/>
                  <a:moveTo>
                    <a:pt x="35" y="56"/>
                  </a:moveTo>
                  <a:cubicBezTo>
                    <a:pt x="48" y="56"/>
                    <a:pt x="54" y="45"/>
                    <a:pt x="54" y="32"/>
                  </a:cubicBezTo>
                  <a:cubicBezTo>
                    <a:pt x="54" y="18"/>
                    <a:pt x="47" y="4"/>
                    <a:pt x="33" y="4"/>
                  </a:cubicBezTo>
                  <a:cubicBezTo>
                    <a:pt x="21" y="4"/>
                    <a:pt x="14" y="13"/>
                    <a:pt x="14" y="27"/>
                  </a:cubicBezTo>
                  <a:cubicBezTo>
                    <a:pt x="14" y="44"/>
                    <a:pt x="23" y="56"/>
                    <a:pt x="35" y="56"/>
                  </a:cubicBezTo>
                  <a:close/>
                </a:path>
              </a:pathLst>
            </a:custGeom>
            <a:solidFill>
              <a:srgbClr val="6699CC"/>
            </a:solidFill>
            <a:ln w="9525">
              <a:noFill/>
              <a:round/>
              <a:headEnd/>
              <a:tailEnd/>
            </a:ln>
          </p:spPr>
          <p:txBody>
            <a:bodyPr/>
            <a:lstStyle/>
            <a:p>
              <a:pPr>
                <a:lnSpc>
                  <a:spcPct val="90000"/>
                </a:lnSpc>
              </a:pPr>
              <a:endParaRPr lang="en-US" sz="2800"/>
            </a:p>
          </p:txBody>
        </p:sp>
        <p:sp>
          <p:nvSpPr>
            <p:cNvPr id="55313" name="Freeform 17"/>
            <p:cNvSpPr>
              <a:spLocks noEditPoints="1"/>
            </p:cNvSpPr>
            <p:nvPr userDrawn="1"/>
          </p:nvSpPr>
          <p:spPr bwMode="gray">
            <a:xfrm>
              <a:off x="2763" y="3416"/>
              <a:ext cx="64" cy="53"/>
            </a:xfrm>
            <a:custGeom>
              <a:avLst/>
              <a:gdLst/>
              <a:ahLst/>
              <a:cxnLst>
                <a:cxn ang="0">
                  <a:pos x="21" y="47"/>
                </a:cxn>
                <a:cxn ang="0">
                  <a:pos x="29" y="54"/>
                </a:cxn>
                <a:cxn ang="0">
                  <a:pos x="31" y="54"/>
                </a:cxn>
                <a:cxn ang="0">
                  <a:pos x="31" y="57"/>
                </a:cxn>
                <a:cxn ang="0">
                  <a:pos x="0" y="57"/>
                </a:cxn>
                <a:cxn ang="0">
                  <a:pos x="0" y="54"/>
                </a:cxn>
                <a:cxn ang="0">
                  <a:pos x="1" y="54"/>
                </a:cxn>
                <a:cxn ang="0">
                  <a:pos x="9" y="47"/>
                </a:cxn>
                <a:cxn ang="0">
                  <a:pos x="9" y="11"/>
                </a:cxn>
                <a:cxn ang="0">
                  <a:pos x="2" y="5"/>
                </a:cxn>
                <a:cxn ang="0">
                  <a:pos x="0" y="5"/>
                </a:cxn>
                <a:cxn ang="0">
                  <a:pos x="0" y="1"/>
                </a:cxn>
                <a:cxn ang="0">
                  <a:pos x="11" y="0"/>
                </a:cxn>
                <a:cxn ang="0">
                  <a:pos x="26" y="0"/>
                </a:cxn>
                <a:cxn ang="0">
                  <a:pos x="51" y="6"/>
                </a:cxn>
                <a:cxn ang="0">
                  <a:pos x="56" y="16"/>
                </a:cxn>
                <a:cxn ang="0">
                  <a:pos x="42" y="31"/>
                </a:cxn>
                <a:cxn ang="0">
                  <a:pos x="58" y="49"/>
                </a:cxn>
                <a:cxn ang="0">
                  <a:pos x="70" y="55"/>
                </a:cxn>
                <a:cxn ang="0">
                  <a:pos x="70" y="58"/>
                </a:cxn>
                <a:cxn ang="0">
                  <a:pos x="64" y="58"/>
                </a:cxn>
                <a:cxn ang="0">
                  <a:pos x="44" y="52"/>
                </a:cxn>
                <a:cxn ang="0">
                  <a:pos x="29" y="33"/>
                </a:cxn>
                <a:cxn ang="0">
                  <a:pos x="21" y="33"/>
                </a:cxn>
                <a:cxn ang="0">
                  <a:pos x="21" y="47"/>
                </a:cxn>
                <a:cxn ang="0">
                  <a:pos x="21" y="30"/>
                </a:cxn>
                <a:cxn ang="0">
                  <a:pos x="25" y="30"/>
                </a:cxn>
                <a:cxn ang="0">
                  <a:pos x="42" y="17"/>
                </a:cxn>
                <a:cxn ang="0">
                  <a:pos x="26" y="4"/>
                </a:cxn>
                <a:cxn ang="0">
                  <a:pos x="21" y="4"/>
                </a:cxn>
                <a:cxn ang="0">
                  <a:pos x="21" y="30"/>
                </a:cxn>
              </a:cxnLst>
              <a:rect l="0" t="0" r="r" b="b"/>
              <a:pathLst>
                <a:path w="70" h="58">
                  <a:moveTo>
                    <a:pt x="21" y="47"/>
                  </a:moveTo>
                  <a:cubicBezTo>
                    <a:pt x="21" y="52"/>
                    <a:pt x="23" y="54"/>
                    <a:pt x="29" y="54"/>
                  </a:cubicBezTo>
                  <a:cubicBezTo>
                    <a:pt x="31" y="54"/>
                    <a:pt x="31" y="54"/>
                    <a:pt x="31" y="54"/>
                  </a:cubicBezTo>
                  <a:cubicBezTo>
                    <a:pt x="31" y="57"/>
                    <a:pt x="31" y="57"/>
                    <a:pt x="31" y="57"/>
                  </a:cubicBezTo>
                  <a:cubicBezTo>
                    <a:pt x="0" y="57"/>
                    <a:pt x="0" y="57"/>
                    <a:pt x="0" y="57"/>
                  </a:cubicBezTo>
                  <a:cubicBezTo>
                    <a:pt x="0" y="54"/>
                    <a:pt x="0" y="54"/>
                    <a:pt x="0" y="54"/>
                  </a:cubicBezTo>
                  <a:cubicBezTo>
                    <a:pt x="1" y="54"/>
                    <a:pt x="1" y="54"/>
                    <a:pt x="1" y="54"/>
                  </a:cubicBezTo>
                  <a:cubicBezTo>
                    <a:pt x="7" y="54"/>
                    <a:pt x="9" y="52"/>
                    <a:pt x="9" y="47"/>
                  </a:cubicBezTo>
                  <a:cubicBezTo>
                    <a:pt x="9" y="11"/>
                    <a:pt x="9" y="11"/>
                    <a:pt x="9" y="11"/>
                  </a:cubicBezTo>
                  <a:cubicBezTo>
                    <a:pt x="9" y="7"/>
                    <a:pt x="8" y="5"/>
                    <a:pt x="2" y="5"/>
                  </a:cubicBezTo>
                  <a:cubicBezTo>
                    <a:pt x="0" y="5"/>
                    <a:pt x="0" y="5"/>
                    <a:pt x="0" y="5"/>
                  </a:cubicBezTo>
                  <a:cubicBezTo>
                    <a:pt x="0" y="1"/>
                    <a:pt x="0" y="1"/>
                    <a:pt x="0" y="1"/>
                  </a:cubicBezTo>
                  <a:cubicBezTo>
                    <a:pt x="4" y="1"/>
                    <a:pt x="8" y="1"/>
                    <a:pt x="11" y="0"/>
                  </a:cubicBezTo>
                  <a:cubicBezTo>
                    <a:pt x="17" y="0"/>
                    <a:pt x="23" y="0"/>
                    <a:pt x="26" y="0"/>
                  </a:cubicBezTo>
                  <a:cubicBezTo>
                    <a:pt x="40" y="0"/>
                    <a:pt x="47" y="1"/>
                    <a:pt x="51" y="6"/>
                  </a:cubicBezTo>
                  <a:cubicBezTo>
                    <a:pt x="54" y="9"/>
                    <a:pt x="56" y="12"/>
                    <a:pt x="56" y="16"/>
                  </a:cubicBezTo>
                  <a:cubicBezTo>
                    <a:pt x="56" y="23"/>
                    <a:pt x="51" y="29"/>
                    <a:pt x="42" y="31"/>
                  </a:cubicBezTo>
                  <a:cubicBezTo>
                    <a:pt x="48" y="36"/>
                    <a:pt x="51" y="43"/>
                    <a:pt x="58" y="49"/>
                  </a:cubicBezTo>
                  <a:cubicBezTo>
                    <a:pt x="62" y="53"/>
                    <a:pt x="64" y="54"/>
                    <a:pt x="70" y="55"/>
                  </a:cubicBezTo>
                  <a:cubicBezTo>
                    <a:pt x="70" y="58"/>
                    <a:pt x="70" y="58"/>
                    <a:pt x="70" y="58"/>
                  </a:cubicBezTo>
                  <a:cubicBezTo>
                    <a:pt x="68" y="58"/>
                    <a:pt x="67" y="58"/>
                    <a:pt x="64" y="58"/>
                  </a:cubicBezTo>
                  <a:cubicBezTo>
                    <a:pt x="53" y="58"/>
                    <a:pt x="48" y="57"/>
                    <a:pt x="44" y="52"/>
                  </a:cubicBezTo>
                  <a:cubicBezTo>
                    <a:pt x="40" y="48"/>
                    <a:pt x="34" y="38"/>
                    <a:pt x="29" y="33"/>
                  </a:cubicBezTo>
                  <a:cubicBezTo>
                    <a:pt x="21" y="33"/>
                    <a:pt x="21" y="33"/>
                    <a:pt x="21" y="33"/>
                  </a:cubicBezTo>
                  <a:lnTo>
                    <a:pt x="21" y="47"/>
                  </a:lnTo>
                  <a:close/>
                  <a:moveTo>
                    <a:pt x="21" y="30"/>
                  </a:moveTo>
                  <a:cubicBezTo>
                    <a:pt x="25" y="30"/>
                    <a:pt x="25" y="30"/>
                    <a:pt x="25" y="30"/>
                  </a:cubicBezTo>
                  <a:cubicBezTo>
                    <a:pt x="36" y="30"/>
                    <a:pt x="42" y="26"/>
                    <a:pt x="42" y="17"/>
                  </a:cubicBezTo>
                  <a:cubicBezTo>
                    <a:pt x="42" y="7"/>
                    <a:pt x="35" y="4"/>
                    <a:pt x="26" y="4"/>
                  </a:cubicBezTo>
                  <a:cubicBezTo>
                    <a:pt x="21" y="4"/>
                    <a:pt x="21" y="4"/>
                    <a:pt x="21" y="4"/>
                  </a:cubicBezTo>
                  <a:lnTo>
                    <a:pt x="21" y="30"/>
                  </a:lnTo>
                  <a:close/>
                </a:path>
              </a:pathLst>
            </a:custGeom>
            <a:solidFill>
              <a:srgbClr val="6699CC"/>
            </a:solidFill>
            <a:ln w="9525">
              <a:noFill/>
              <a:round/>
              <a:headEnd/>
              <a:tailEnd/>
            </a:ln>
          </p:spPr>
          <p:txBody>
            <a:bodyPr/>
            <a:lstStyle/>
            <a:p>
              <a:pPr>
                <a:lnSpc>
                  <a:spcPct val="90000"/>
                </a:lnSpc>
              </a:pPr>
              <a:endParaRPr lang="en-US" sz="2800"/>
            </a:p>
          </p:txBody>
        </p:sp>
        <p:sp>
          <p:nvSpPr>
            <p:cNvPr id="55314" name="Freeform 18"/>
            <p:cNvSpPr>
              <a:spLocks/>
            </p:cNvSpPr>
            <p:nvPr userDrawn="1"/>
          </p:nvSpPr>
          <p:spPr bwMode="gray">
            <a:xfrm>
              <a:off x="2839" y="3417"/>
              <a:ext cx="73" cy="51"/>
            </a:xfrm>
            <a:custGeom>
              <a:avLst/>
              <a:gdLst/>
              <a:ahLst/>
              <a:cxnLst>
                <a:cxn ang="0">
                  <a:pos x="15" y="12"/>
                </a:cxn>
                <a:cxn ang="0">
                  <a:pos x="15" y="12"/>
                </a:cxn>
                <a:cxn ang="0">
                  <a:pos x="13" y="44"/>
                </a:cxn>
                <a:cxn ang="0">
                  <a:pos x="20" y="53"/>
                </a:cxn>
                <a:cxn ang="0">
                  <a:pos x="20" y="56"/>
                </a:cxn>
                <a:cxn ang="0">
                  <a:pos x="0" y="56"/>
                </a:cxn>
                <a:cxn ang="0">
                  <a:pos x="0" y="53"/>
                </a:cxn>
                <a:cxn ang="0">
                  <a:pos x="8" y="43"/>
                </a:cxn>
                <a:cxn ang="0">
                  <a:pos x="10" y="10"/>
                </a:cxn>
                <a:cxn ang="0">
                  <a:pos x="4" y="4"/>
                </a:cxn>
                <a:cxn ang="0">
                  <a:pos x="4" y="0"/>
                </a:cxn>
                <a:cxn ang="0">
                  <a:pos x="23" y="0"/>
                </a:cxn>
                <a:cxn ang="0">
                  <a:pos x="40" y="38"/>
                </a:cxn>
                <a:cxn ang="0">
                  <a:pos x="57" y="0"/>
                </a:cxn>
                <a:cxn ang="0">
                  <a:pos x="77" y="0"/>
                </a:cxn>
                <a:cxn ang="0">
                  <a:pos x="77" y="4"/>
                </a:cxn>
                <a:cxn ang="0">
                  <a:pos x="70" y="10"/>
                </a:cxn>
                <a:cxn ang="0">
                  <a:pos x="72" y="44"/>
                </a:cxn>
                <a:cxn ang="0">
                  <a:pos x="80" y="53"/>
                </a:cxn>
                <a:cxn ang="0">
                  <a:pos x="80" y="56"/>
                </a:cxn>
                <a:cxn ang="0">
                  <a:pos x="52" y="56"/>
                </a:cxn>
                <a:cxn ang="0">
                  <a:pos x="52" y="53"/>
                </a:cxn>
                <a:cxn ang="0">
                  <a:pos x="53" y="53"/>
                </a:cxn>
                <a:cxn ang="0">
                  <a:pos x="60" y="47"/>
                </a:cxn>
                <a:cxn ang="0">
                  <a:pos x="60" y="43"/>
                </a:cxn>
                <a:cxn ang="0">
                  <a:pos x="58" y="11"/>
                </a:cxn>
                <a:cxn ang="0">
                  <a:pos x="58" y="11"/>
                </a:cxn>
                <a:cxn ang="0">
                  <a:pos x="38" y="56"/>
                </a:cxn>
                <a:cxn ang="0">
                  <a:pos x="36" y="56"/>
                </a:cxn>
                <a:cxn ang="0">
                  <a:pos x="15" y="12"/>
                </a:cxn>
              </a:cxnLst>
              <a:rect l="0" t="0" r="r" b="b"/>
              <a:pathLst>
                <a:path w="80" h="56">
                  <a:moveTo>
                    <a:pt x="15" y="12"/>
                  </a:moveTo>
                  <a:cubicBezTo>
                    <a:pt x="15" y="12"/>
                    <a:pt x="15" y="12"/>
                    <a:pt x="15" y="12"/>
                  </a:cubicBezTo>
                  <a:cubicBezTo>
                    <a:pt x="13" y="44"/>
                    <a:pt x="13" y="44"/>
                    <a:pt x="13" y="44"/>
                  </a:cubicBezTo>
                  <a:cubicBezTo>
                    <a:pt x="12" y="50"/>
                    <a:pt x="12" y="53"/>
                    <a:pt x="20" y="53"/>
                  </a:cubicBezTo>
                  <a:cubicBezTo>
                    <a:pt x="20" y="56"/>
                    <a:pt x="20" y="56"/>
                    <a:pt x="20" y="56"/>
                  </a:cubicBezTo>
                  <a:cubicBezTo>
                    <a:pt x="0" y="56"/>
                    <a:pt x="0" y="56"/>
                    <a:pt x="0" y="56"/>
                  </a:cubicBezTo>
                  <a:cubicBezTo>
                    <a:pt x="0" y="53"/>
                    <a:pt x="0" y="53"/>
                    <a:pt x="0" y="53"/>
                  </a:cubicBezTo>
                  <a:cubicBezTo>
                    <a:pt x="7" y="53"/>
                    <a:pt x="7" y="51"/>
                    <a:pt x="8" y="43"/>
                  </a:cubicBezTo>
                  <a:cubicBezTo>
                    <a:pt x="10" y="10"/>
                    <a:pt x="10" y="10"/>
                    <a:pt x="10" y="10"/>
                  </a:cubicBezTo>
                  <a:cubicBezTo>
                    <a:pt x="10" y="6"/>
                    <a:pt x="10" y="4"/>
                    <a:pt x="4" y="4"/>
                  </a:cubicBezTo>
                  <a:cubicBezTo>
                    <a:pt x="4" y="0"/>
                    <a:pt x="4" y="0"/>
                    <a:pt x="4" y="0"/>
                  </a:cubicBezTo>
                  <a:cubicBezTo>
                    <a:pt x="23" y="0"/>
                    <a:pt x="23" y="0"/>
                    <a:pt x="23" y="0"/>
                  </a:cubicBezTo>
                  <a:cubicBezTo>
                    <a:pt x="40" y="38"/>
                    <a:pt x="40" y="38"/>
                    <a:pt x="40" y="38"/>
                  </a:cubicBezTo>
                  <a:cubicBezTo>
                    <a:pt x="57" y="0"/>
                    <a:pt x="57" y="0"/>
                    <a:pt x="57" y="0"/>
                  </a:cubicBezTo>
                  <a:cubicBezTo>
                    <a:pt x="77" y="0"/>
                    <a:pt x="77" y="0"/>
                    <a:pt x="77" y="0"/>
                  </a:cubicBezTo>
                  <a:cubicBezTo>
                    <a:pt x="77" y="4"/>
                    <a:pt x="77" y="4"/>
                    <a:pt x="77" y="4"/>
                  </a:cubicBezTo>
                  <a:cubicBezTo>
                    <a:pt x="70" y="4"/>
                    <a:pt x="70" y="4"/>
                    <a:pt x="70" y="10"/>
                  </a:cubicBezTo>
                  <a:cubicBezTo>
                    <a:pt x="72" y="44"/>
                    <a:pt x="72" y="44"/>
                    <a:pt x="72" y="44"/>
                  </a:cubicBezTo>
                  <a:cubicBezTo>
                    <a:pt x="73" y="51"/>
                    <a:pt x="73" y="52"/>
                    <a:pt x="80" y="53"/>
                  </a:cubicBezTo>
                  <a:cubicBezTo>
                    <a:pt x="80" y="56"/>
                    <a:pt x="80" y="56"/>
                    <a:pt x="80" y="56"/>
                  </a:cubicBezTo>
                  <a:cubicBezTo>
                    <a:pt x="52" y="56"/>
                    <a:pt x="52" y="56"/>
                    <a:pt x="52" y="56"/>
                  </a:cubicBezTo>
                  <a:cubicBezTo>
                    <a:pt x="52" y="53"/>
                    <a:pt x="52" y="53"/>
                    <a:pt x="52" y="53"/>
                  </a:cubicBezTo>
                  <a:cubicBezTo>
                    <a:pt x="53" y="53"/>
                    <a:pt x="53" y="53"/>
                    <a:pt x="53" y="53"/>
                  </a:cubicBezTo>
                  <a:cubicBezTo>
                    <a:pt x="57" y="53"/>
                    <a:pt x="60" y="53"/>
                    <a:pt x="60" y="47"/>
                  </a:cubicBezTo>
                  <a:cubicBezTo>
                    <a:pt x="60" y="45"/>
                    <a:pt x="60" y="44"/>
                    <a:pt x="60" y="43"/>
                  </a:cubicBezTo>
                  <a:cubicBezTo>
                    <a:pt x="58" y="11"/>
                    <a:pt x="58" y="11"/>
                    <a:pt x="58" y="11"/>
                  </a:cubicBezTo>
                  <a:cubicBezTo>
                    <a:pt x="58" y="11"/>
                    <a:pt x="58" y="11"/>
                    <a:pt x="58" y="11"/>
                  </a:cubicBezTo>
                  <a:cubicBezTo>
                    <a:pt x="38" y="56"/>
                    <a:pt x="38" y="56"/>
                    <a:pt x="38" y="56"/>
                  </a:cubicBezTo>
                  <a:cubicBezTo>
                    <a:pt x="36" y="56"/>
                    <a:pt x="36" y="56"/>
                    <a:pt x="36" y="56"/>
                  </a:cubicBezTo>
                  <a:lnTo>
                    <a:pt x="15" y="12"/>
                  </a:lnTo>
                  <a:close/>
                </a:path>
              </a:pathLst>
            </a:custGeom>
            <a:solidFill>
              <a:srgbClr val="6699CC"/>
            </a:solidFill>
            <a:ln w="9525">
              <a:noFill/>
              <a:round/>
              <a:headEnd/>
              <a:tailEnd/>
            </a:ln>
          </p:spPr>
          <p:txBody>
            <a:bodyPr/>
            <a:lstStyle/>
            <a:p>
              <a:pPr>
                <a:lnSpc>
                  <a:spcPct val="90000"/>
                </a:lnSpc>
              </a:pPr>
              <a:endParaRPr lang="en-US" sz="2800"/>
            </a:p>
          </p:txBody>
        </p:sp>
        <p:sp>
          <p:nvSpPr>
            <p:cNvPr id="55315" name="Freeform 19"/>
            <p:cNvSpPr>
              <a:spLocks noEditPoints="1"/>
            </p:cNvSpPr>
            <p:nvPr userDrawn="1"/>
          </p:nvSpPr>
          <p:spPr bwMode="gray">
            <a:xfrm>
              <a:off x="2926" y="3416"/>
              <a:ext cx="60" cy="52"/>
            </a:xfrm>
            <a:custGeom>
              <a:avLst/>
              <a:gdLst/>
              <a:ahLst/>
              <a:cxnLst>
                <a:cxn ang="0">
                  <a:pos x="19" y="36"/>
                </a:cxn>
                <a:cxn ang="0">
                  <a:pos x="15" y="47"/>
                </a:cxn>
                <a:cxn ang="0">
                  <a:pos x="22" y="54"/>
                </a:cxn>
                <a:cxn ang="0">
                  <a:pos x="24" y="54"/>
                </a:cxn>
                <a:cxn ang="0">
                  <a:pos x="24" y="57"/>
                </a:cxn>
                <a:cxn ang="0">
                  <a:pos x="0" y="57"/>
                </a:cxn>
                <a:cxn ang="0">
                  <a:pos x="0" y="54"/>
                </a:cxn>
                <a:cxn ang="0">
                  <a:pos x="1" y="54"/>
                </a:cxn>
                <a:cxn ang="0">
                  <a:pos x="10" y="45"/>
                </a:cxn>
                <a:cxn ang="0">
                  <a:pos x="25" y="2"/>
                </a:cxn>
                <a:cxn ang="0">
                  <a:pos x="24" y="0"/>
                </a:cxn>
                <a:cxn ang="0">
                  <a:pos x="38" y="0"/>
                </a:cxn>
                <a:cxn ang="0">
                  <a:pos x="56" y="46"/>
                </a:cxn>
                <a:cxn ang="0">
                  <a:pos x="65" y="54"/>
                </a:cxn>
                <a:cxn ang="0">
                  <a:pos x="65" y="57"/>
                </a:cxn>
                <a:cxn ang="0">
                  <a:pos x="36" y="57"/>
                </a:cxn>
                <a:cxn ang="0">
                  <a:pos x="36" y="54"/>
                </a:cxn>
                <a:cxn ang="0">
                  <a:pos x="39" y="54"/>
                </a:cxn>
                <a:cxn ang="0">
                  <a:pos x="43" y="47"/>
                </a:cxn>
                <a:cxn ang="0">
                  <a:pos x="39" y="36"/>
                </a:cxn>
                <a:cxn ang="0">
                  <a:pos x="19" y="36"/>
                </a:cxn>
                <a:cxn ang="0">
                  <a:pos x="29" y="10"/>
                </a:cxn>
                <a:cxn ang="0">
                  <a:pos x="21" y="31"/>
                </a:cxn>
                <a:cxn ang="0">
                  <a:pos x="37" y="31"/>
                </a:cxn>
                <a:cxn ang="0">
                  <a:pos x="29" y="10"/>
                </a:cxn>
              </a:cxnLst>
              <a:rect l="0" t="0" r="r" b="b"/>
              <a:pathLst>
                <a:path w="65" h="57">
                  <a:moveTo>
                    <a:pt x="19" y="36"/>
                  </a:moveTo>
                  <a:cubicBezTo>
                    <a:pt x="15" y="47"/>
                    <a:pt x="15" y="47"/>
                    <a:pt x="15" y="47"/>
                  </a:cubicBezTo>
                  <a:cubicBezTo>
                    <a:pt x="14" y="52"/>
                    <a:pt x="14" y="54"/>
                    <a:pt x="22" y="54"/>
                  </a:cubicBezTo>
                  <a:cubicBezTo>
                    <a:pt x="24" y="54"/>
                    <a:pt x="24" y="54"/>
                    <a:pt x="24" y="54"/>
                  </a:cubicBezTo>
                  <a:cubicBezTo>
                    <a:pt x="24" y="57"/>
                    <a:pt x="24" y="57"/>
                    <a:pt x="24" y="57"/>
                  </a:cubicBezTo>
                  <a:cubicBezTo>
                    <a:pt x="0" y="57"/>
                    <a:pt x="0" y="57"/>
                    <a:pt x="0" y="57"/>
                  </a:cubicBezTo>
                  <a:cubicBezTo>
                    <a:pt x="0" y="54"/>
                    <a:pt x="0" y="54"/>
                    <a:pt x="0" y="54"/>
                  </a:cubicBezTo>
                  <a:cubicBezTo>
                    <a:pt x="1" y="54"/>
                    <a:pt x="1" y="54"/>
                    <a:pt x="1" y="54"/>
                  </a:cubicBezTo>
                  <a:cubicBezTo>
                    <a:pt x="5" y="54"/>
                    <a:pt x="8" y="52"/>
                    <a:pt x="10" y="45"/>
                  </a:cubicBezTo>
                  <a:cubicBezTo>
                    <a:pt x="25" y="2"/>
                    <a:pt x="25" y="2"/>
                    <a:pt x="25" y="2"/>
                  </a:cubicBezTo>
                  <a:cubicBezTo>
                    <a:pt x="24" y="0"/>
                    <a:pt x="24" y="0"/>
                    <a:pt x="24" y="0"/>
                  </a:cubicBezTo>
                  <a:cubicBezTo>
                    <a:pt x="38" y="0"/>
                    <a:pt x="38" y="0"/>
                    <a:pt x="38" y="0"/>
                  </a:cubicBezTo>
                  <a:cubicBezTo>
                    <a:pt x="56" y="46"/>
                    <a:pt x="56" y="46"/>
                    <a:pt x="56" y="46"/>
                  </a:cubicBezTo>
                  <a:cubicBezTo>
                    <a:pt x="58" y="52"/>
                    <a:pt x="60" y="53"/>
                    <a:pt x="65" y="54"/>
                  </a:cubicBezTo>
                  <a:cubicBezTo>
                    <a:pt x="65" y="57"/>
                    <a:pt x="65" y="57"/>
                    <a:pt x="65" y="57"/>
                  </a:cubicBezTo>
                  <a:cubicBezTo>
                    <a:pt x="36" y="57"/>
                    <a:pt x="36" y="57"/>
                    <a:pt x="36" y="57"/>
                  </a:cubicBezTo>
                  <a:cubicBezTo>
                    <a:pt x="36" y="54"/>
                    <a:pt x="36" y="54"/>
                    <a:pt x="36" y="54"/>
                  </a:cubicBezTo>
                  <a:cubicBezTo>
                    <a:pt x="39" y="54"/>
                    <a:pt x="39" y="54"/>
                    <a:pt x="39" y="54"/>
                  </a:cubicBezTo>
                  <a:cubicBezTo>
                    <a:pt x="44" y="54"/>
                    <a:pt x="45" y="51"/>
                    <a:pt x="43" y="47"/>
                  </a:cubicBezTo>
                  <a:cubicBezTo>
                    <a:pt x="39" y="36"/>
                    <a:pt x="39" y="36"/>
                    <a:pt x="39" y="36"/>
                  </a:cubicBezTo>
                  <a:lnTo>
                    <a:pt x="19" y="36"/>
                  </a:lnTo>
                  <a:close/>
                  <a:moveTo>
                    <a:pt x="29" y="10"/>
                  </a:moveTo>
                  <a:cubicBezTo>
                    <a:pt x="21" y="31"/>
                    <a:pt x="21" y="31"/>
                    <a:pt x="21" y="31"/>
                  </a:cubicBezTo>
                  <a:cubicBezTo>
                    <a:pt x="37" y="31"/>
                    <a:pt x="37" y="31"/>
                    <a:pt x="37" y="31"/>
                  </a:cubicBezTo>
                  <a:lnTo>
                    <a:pt x="29" y="10"/>
                  </a:lnTo>
                  <a:close/>
                </a:path>
              </a:pathLst>
            </a:custGeom>
            <a:solidFill>
              <a:srgbClr val="6699CC"/>
            </a:solidFill>
            <a:ln w="9525">
              <a:noFill/>
              <a:round/>
              <a:headEnd/>
              <a:tailEnd/>
            </a:ln>
          </p:spPr>
          <p:txBody>
            <a:bodyPr/>
            <a:lstStyle/>
            <a:p>
              <a:pPr>
                <a:lnSpc>
                  <a:spcPct val="90000"/>
                </a:lnSpc>
              </a:pPr>
              <a:endParaRPr lang="en-US" sz="2800"/>
            </a:p>
          </p:txBody>
        </p:sp>
        <p:sp>
          <p:nvSpPr>
            <p:cNvPr id="55316" name="Freeform 20"/>
            <p:cNvSpPr>
              <a:spLocks/>
            </p:cNvSpPr>
            <p:nvPr userDrawn="1"/>
          </p:nvSpPr>
          <p:spPr bwMode="gray">
            <a:xfrm>
              <a:off x="2994" y="3415"/>
              <a:ext cx="55" cy="53"/>
            </a:xfrm>
            <a:custGeom>
              <a:avLst/>
              <a:gdLst/>
              <a:ahLst/>
              <a:cxnLst>
                <a:cxn ang="0">
                  <a:pos x="37" y="48"/>
                </a:cxn>
                <a:cxn ang="0">
                  <a:pos x="45" y="55"/>
                </a:cxn>
                <a:cxn ang="0">
                  <a:pos x="47" y="55"/>
                </a:cxn>
                <a:cxn ang="0">
                  <a:pos x="47" y="58"/>
                </a:cxn>
                <a:cxn ang="0">
                  <a:pos x="14" y="58"/>
                </a:cxn>
                <a:cxn ang="0">
                  <a:pos x="14" y="55"/>
                </a:cxn>
                <a:cxn ang="0">
                  <a:pos x="17" y="55"/>
                </a:cxn>
                <a:cxn ang="0">
                  <a:pos x="24" y="48"/>
                </a:cxn>
                <a:cxn ang="0">
                  <a:pos x="24" y="7"/>
                </a:cxn>
                <a:cxn ang="0">
                  <a:pos x="14" y="7"/>
                </a:cxn>
                <a:cxn ang="0">
                  <a:pos x="4" y="17"/>
                </a:cxn>
                <a:cxn ang="0">
                  <a:pos x="0" y="17"/>
                </a:cxn>
                <a:cxn ang="0">
                  <a:pos x="2" y="0"/>
                </a:cxn>
                <a:cxn ang="0">
                  <a:pos x="5" y="0"/>
                </a:cxn>
                <a:cxn ang="0">
                  <a:pos x="7" y="2"/>
                </a:cxn>
                <a:cxn ang="0">
                  <a:pos x="9" y="2"/>
                </a:cxn>
                <a:cxn ang="0">
                  <a:pos x="52" y="2"/>
                </a:cxn>
                <a:cxn ang="0">
                  <a:pos x="57" y="0"/>
                </a:cxn>
                <a:cxn ang="0">
                  <a:pos x="60" y="0"/>
                </a:cxn>
                <a:cxn ang="0">
                  <a:pos x="61" y="17"/>
                </a:cxn>
                <a:cxn ang="0">
                  <a:pos x="57" y="17"/>
                </a:cxn>
                <a:cxn ang="0">
                  <a:pos x="48" y="7"/>
                </a:cxn>
                <a:cxn ang="0">
                  <a:pos x="37" y="7"/>
                </a:cxn>
                <a:cxn ang="0">
                  <a:pos x="37" y="48"/>
                </a:cxn>
              </a:cxnLst>
              <a:rect l="0" t="0" r="r" b="b"/>
              <a:pathLst>
                <a:path w="61" h="58">
                  <a:moveTo>
                    <a:pt x="37" y="48"/>
                  </a:moveTo>
                  <a:cubicBezTo>
                    <a:pt x="37" y="53"/>
                    <a:pt x="38" y="55"/>
                    <a:pt x="45" y="55"/>
                  </a:cubicBezTo>
                  <a:cubicBezTo>
                    <a:pt x="47" y="55"/>
                    <a:pt x="47" y="55"/>
                    <a:pt x="47" y="55"/>
                  </a:cubicBezTo>
                  <a:cubicBezTo>
                    <a:pt x="47" y="58"/>
                    <a:pt x="47" y="58"/>
                    <a:pt x="47" y="58"/>
                  </a:cubicBezTo>
                  <a:cubicBezTo>
                    <a:pt x="14" y="58"/>
                    <a:pt x="14" y="58"/>
                    <a:pt x="14" y="58"/>
                  </a:cubicBezTo>
                  <a:cubicBezTo>
                    <a:pt x="14" y="55"/>
                    <a:pt x="14" y="55"/>
                    <a:pt x="14" y="55"/>
                  </a:cubicBezTo>
                  <a:cubicBezTo>
                    <a:pt x="17" y="55"/>
                    <a:pt x="17" y="55"/>
                    <a:pt x="17" y="55"/>
                  </a:cubicBezTo>
                  <a:cubicBezTo>
                    <a:pt x="22" y="55"/>
                    <a:pt x="24" y="53"/>
                    <a:pt x="24" y="48"/>
                  </a:cubicBezTo>
                  <a:cubicBezTo>
                    <a:pt x="24" y="7"/>
                    <a:pt x="24" y="7"/>
                    <a:pt x="24" y="7"/>
                  </a:cubicBezTo>
                  <a:cubicBezTo>
                    <a:pt x="14" y="7"/>
                    <a:pt x="14" y="7"/>
                    <a:pt x="14" y="7"/>
                  </a:cubicBezTo>
                  <a:cubicBezTo>
                    <a:pt x="7" y="7"/>
                    <a:pt x="6" y="8"/>
                    <a:pt x="4" y="17"/>
                  </a:cubicBezTo>
                  <a:cubicBezTo>
                    <a:pt x="0" y="17"/>
                    <a:pt x="0" y="17"/>
                    <a:pt x="0" y="17"/>
                  </a:cubicBezTo>
                  <a:cubicBezTo>
                    <a:pt x="2" y="0"/>
                    <a:pt x="2" y="0"/>
                    <a:pt x="2" y="0"/>
                  </a:cubicBezTo>
                  <a:cubicBezTo>
                    <a:pt x="5" y="0"/>
                    <a:pt x="5" y="0"/>
                    <a:pt x="5" y="0"/>
                  </a:cubicBezTo>
                  <a:cubicBezTo>
                    <a:pt x="6" y="1"/>
                    <a:pt x="6" y="2"/>
                    <a:pt x="7" y="2"/>
                  </a:cubicBezTo>
                  <a:cubicBezTo>
                    <a:pt x="7" y="2"/>
                    <a:pt x="8" y="2"/>
                    <a:pt x="9" y="2"/>
                  </a:cubicBezTo>
                  <a:cubicBezTo>
                    <a:pt x="52" y="2"/>
                    <a:pt x="52" y="2"/>
                    <a:pt x="52" y="2"/>
                  </a:cubicBezTo>
                  <a:cubicBezTo>
                    <a:pt x="55" y="2"/>
                    <a:pt x="55" y="2"/>
                    <a:pt x="57" y="0"/>
                  </a:cubicBezTo>
                  <a:cubicBezTo>
                    <a:pt x="60" y="0"/>
                    <a:pt x="60" y="0"/>
                    <a:pt x="60" y="0"/>
                  </a:cubicBezTo>
                  <a:cubicBezTo>
                    <a:pt x="61" y="17"/>
                    <a:pt x="61" y="17"/>
                    <a:pt x="61" y="17"/>
                  </a:cubicBezTo>
                  <a:cubicBezTo>
                    <a:pt x="57" y="17"/>
                    <a:pt x="57" y="17"/>
                    <a:pt x="57" y="17"/>
                  </a:cubicBezTo>
                  <a:cubicBezTo>
                    <a:pt x="56" y="8"/>
                    <a:pt x="55" y="7"/>
                    <a:pt x="48" y="7"/>
                  </a:cubicBezTo>
                  <a:cubicBezTo>
                    <a:pt x="37" y="7"/>
                    <a:pt x="37" y="7"/>
                    <a:pt x="37" y="7"/>
                  </a:cubicBezTo>
                  <a:lnTo>
                    <a:pt x="37" y="48"/>
                  </a:lnTo>
                  <a:close/>
                </a:path>
              </a:pathLst>
            </a:custGeom>
            <a:solidFill>
              <a:srgbClr val="6699CC"/>
            </a:solidFill>
            <a:ln w="9525">
              <a:noFill/>
              <a:round/>
              <a:headEnd/>
              <a:tailEnd/>
            </a:ln>
          </p:spPr>
          <p:txBody>
            <a:bodyPr/>
            <a:lstStyle/>
            <a:p>
              <a:pPr>
                <a:lnSpc>
                  <a:spcPct val="90000"/>
                </a:lnSpc>
              </a:pPr>
              <a:endParaRPr lang="en-US" sz="2800"/>
            </a:p>
          </p:txBody>
        </p:sp>
        <p:sp>
          <p:nvSpPr>
            <p:cNvPr id="55317" name="Freeform 21"/>
            <p:cNvSpPr>
              <a:spLocks/>
            </p:cNvSpPr>
            <p:nvPr userDrawn="1"/>
          </p:nvSpPr>
          <p:spPr bwMode="gray">
            <a:xfrm>
              <a:off x="3066" y="3417"/>
              <a:ext cx="25" cy="51"/>
            </a:xfrm>
            <a:custGeom>
              <a:avLst/>
              <a:gdLst/>
              <a:ahLst/>
              <a:cxnLst>
                <a:cxn ang="0">
                  <a:pos x="0" y="0"/>
                </a:cxn>
                <a:cxn ang="0">
                  <a:pos x="28" y="0"/>
                </a:cxn>
                <a:cxn ang="0">
                  <a:pos x="28" y="4"/>
                </a:cxn>
                <a:cxn ang="0">
                  <a:pos x="27" y="4"/>
                </a:cxn>
                <a:cxn ang="0">
                  <a:pos x="20" y="10"/>
                </a:cxn>
                <a:cxn ang="0">
                  <a:pos x="20" y="46"/>
                </a:cxn>
                <a:cxn ang="0">
                  <a:pos x="27" y="53"/>
                </a:cxn>
                <a:cxn ang="0">
                  <a:pos x="28" y="53"/>
                </a:cxn>
                <a:cxn ang="0">
                  <a:pos x="28" y="56"/>
                </a:cxn>
                <a:cxn ang="0">
                  <a:pos x="0" y="56"/>
                </a:cxn>
                <a:cxn ang="0">
                  <a:pos x="0" y="53"/>
                </a:cxn>
                <a:cxn ang="0">
                  <a:pos x="1" y="53"/>
                </a:cxn>
                <a:cxn ang="0">
                  <a:pos x="7" y="47"/>
                </a:cxn>
                <a:cxn ang="0">
                  <a:pos x="7" y="10"/>
                </a:cxn>
                <a:cxn ang="0">
                  <a:pos x="1" y="4"/>
                </a:cxn>
                <a:cxn ang="0">
                  <a:pos x="0" y="4"/>
                </a:cxn>
                <a:cxn ang="0">
                  <a:pos x="0" y="0"/>
                </a:cxn>
              </a:cxnLst>
              <a:rect l="0" t="0" r="r" b="b"/>
              <a:pathLst>
                <a:path w="28" h="56">
                  <a:moveTo>
                    <a:pt x="0" y="0"/>
                  </a:moveTo>
                  <a:cubicBezTo>
                    <a:pt x="28" y="0"/>
                    <a:pt x="28" y="0"/>
                    <a:pt x="28" y="0"/>
                  </a:cubicBezTo>
                  <a:cubicBezTo>
                    <a:pt x="28" y="4"/>
                    <a:pt x="28" y="4"/>
                    <a:pt x="28" y="4"/>
                  </a:cubicBezTo>
                  <a:cubicBezTo>
                    <a:pt x="27" y="4"/>
                    <a:pt x="27" y="4"/>
                    <a:pt x="27" y="4"/>
                  </a:cubicBezTo>
                  <a:cubicBezTo>
                    <a:pt x="22" y="4"/>
                    <a:pt x="20" y="6"/>
                    <a:pt x="20" y="10"/>
                  </a:cubicBezTo>
                  <a:cubicBezTo>
                    <a:pt x="20" y="46"/>
                    <a:pt x="20" y="46"/>
                    <a:pt x="20" y="46"/>
                  </a:cubicBezTo>
                  <a:cubicBezTo>
                    <a:pt x="20" y="51"/>
                    <a:pt x="21" y="53"/>
                    <a:pt x="27" y="53"/>
                  </a:cubicBezTo>
                  <a:cubicBezTo>
                    <a:pt x="28" y="53"/>
                    <a:pt x="28" y="53"/>
                    <a:pt x="28" y="53"/>
                  </a:cubicBezTo>
                  <a:cubicBezTo>
                    <a:pt x="28" y="56"/>
                    <a:pt x="28" y="56"/>
                    <a:pt x="28" y="56"/>
                  </a:cubicBezTo>
                  <a:cubicBezTo>
                    <a:pt x="0" y="56"/>
                    <a:pt x="0" y="56"/>
                    <a:pt x="0" y="56"/>
                  </a:cubicBezTo>
                  <a:cubicBezTo>
                    <a:pt x="0" y="53"/>
                    <a:pt x="0" y="53"/>
                    <a:pt x="0" y="53"/>
                  </a:cubicBezTo>
                  <a:cubicBezTo>
                    <a:pt x="1" y="53"/>
                    <a:pt x="1" y="53"/>
                    <a:pt x="1" y="53"/>
                  </a:cubicBezTo>
                  <a:cubicBezTo>
                    <a:pt x="6" y="53"/>
                    <a:pt x="7" y="51"/>
                    <a:pt x="7" y="47"/>
                  </a:cubicBezTo>
                  <a:cubicBezTo>
                    <a:pt x="7" y="10"/>
                    <a:pt x="7" y="10"/>
                    <a:pt x="7" y="10"/>
                  </a:cubicBezTo>
                  <a:cubicBezTo>
                    <a:pt x="7" y="6"/>
                    <a:pt x="6" y="4"/>
                    <a:pt x="1" y="4"/>
                  </a:cubicBezTo>
                  <a:cubicBezTo>
                    <a:pt x="0" y="4"/>
                    <a:pt x="0" y="4"/>
                    <a:pt x="0" y="4"/>
                  </a:cubicBezTo>
                  <a:lnTo>
                    <a:pt x="0" y="0"/>
                  </a:lnTo>
                  <a:close/>
                </a:path>
              </a:pathLst>
            </a:custGeom>
            <a:solidFill>
              <a:srgbClr val="6699CC"/>
            </a:solidFill>
            <a:ln w="9525">
              <a:noFill/>
              <a:round/>
              <a:headEnd/>
              <a:tailEnd/>
            </a:ln>
          </p:spPr>
          <p:txBody>
            <a:bodyPr/>
            <a:lstStyle/>
            <a:p>
              <a:pPr>
                <a:lnSpc>
                  <a:spcPct val="90000"/>
                </a:lnSpc>
              </a:pPr>
              <a:endParaRPr lang="en-US" sz="2800"/>
            </a:p>
          </p:txBody>
        </p:sp>
        <p:sp>
          <p:nvSpPr>
            <p:cNvPr id="55318" name="Freeform 22"/>
            <p:cNvSpPr>
              <a:spLocks noEditPoints="1"/>
            </p:cNvSpPr>
            <p:nvPr userDrawn="1"/>
          </p:nvSpPr>
          <p:spPr bwMode="gray">
            <a:xfrm>
              <a:off x="3110" y="3415"/>
              <a:ext cx="61" cy="55"/>
            </a:xfrm>
            <a:custGeom>
              <a:avLst/>
              <a:gdLst/>
              <a:ahLst/>
              <a:cxnLst>
                <a:cxn ang="0">
                  <a:pos x="35" y="0"/>
                </a:cxn>
                <a:cxn ang="0">
                  <a:pos x="67" y="29"/>
                </a:cxn>
                <a:cxn ang="0">
                  <a:pos x="33" y="60"/>
                </a:cxn>
                <a:cxn ang="0">
                  <a:pos x="0" y="31"/>
                </a:cxn>
                <a:cxn ang="0">
                  <a:pos x="35" y="0"/>
                </a:cxn>
                <a:cxn ang="0">
                  <a:pos x="35" y="56"/>
                </a:cxn>
                <a:cxn ang="0">
                  <a:pos x="53" y="32"/>
                </a:cxn>
                <a:cxn ang="0">
                  <a:pos x="32" y="4"/>
                </a:cxn>
                <a:cxn ang="0">
                  <a:pos x="13" y="27"/>
                </a:cxn>
                <a:cxn ang="0">
                  <a:pos x="35" y="56"/>
                </a:cxn>
              </a:cxnLst>
              <a:rect l="0" t="0" r="r" b="b"/>
              <a:pathLst>
                <a:path w="67" h="60">
                  <a:moveTo>
                    <a:pt x="35" y="0"/>
                  </a:moveTo>
                  <a:cubicBezTo>
                    <a:pt x="54" y="0"/>
                    <a:pt x="67" y="12"/>
                    <a:pt x="67" y="29"/>
                  </a:cubicBezTo>
                  <a:cubicBezTo>
                    <a:pt x="67" y="45"/>
                    <a:pt x="54" y="60"/>
                    <a:pt x="33" y="60"/>
                  </a:cubicBezTo>
                  <a:cubicBezTo>
                    <a:pt x="12" y="60"/>
                    <a:pt x="0" y="46"/>
                    <a:pt x="0" y="31"/>
                  </a:cubicBezTo>
                  <a:cubicBezTo>
                    <a:pt x="0" y="13"/>
                    <a:pt x="14" y="0"/>
                    <a:pt x="35" y="0"/>
                  </a:cubicBezTo>
                  <a:close/>
                  <a:moveTo>
                    <a:pt x="35" y="56"/>
                  </a:moveTo>
                  <a:cubicBezTo>
                    <a:pt x="48" y="56"/>
                    <a:pt x="53" y="45"/>
                    <a:pt x="53" y="32"/>
                  </a:cubicBezTo>
                  <a:cubicBezTo>
                    <a:pt x="53" y="18"/>
                    <a:pt x="46" y="4"/>
                    <a:pt x="32" y="4"/>
                  </a:cubicBezTo>
                  <a:cubicBezTo>
                    <a:pt x="21" y="4"/>
                    <a:pt x="13" y="13"/>
                    <a:pt x="13" y="27"/>
                  </a:cubicBezTo>
                  <a:cubicBezTo>
                    <a:pt x="13" y="44"/>
                    <a:pt x="22" y="56"/>
                    <a:pt x="35" y="56"/>
                  </a:cubicBezTo>
                  <a:close/>
                </a:path>
              </a:pathLst>
            </a:custGeom>
            <a:solidFill>
              <a:srgbClr val="6699CC"/>
            </a:solidFill>
            <a:ln w="9525">
              <a:noFill/>
              <a:round/>
              <a:headEnd/>
              <a:tailEnd/>
            </a:ln>
          </p:spPr>
          <p:txBody>
            <a:bodyPr/>
            <a:lstStyle/>
            <a:p>
              <a:pPr>
                <a:lnSpc>
                  <a:spcPct val="90000"/>
                </a:lnSpc>
              </a:pPr>
              <a:endParaRPr lang="en-US" sz="2800"/>
            </a:p>
          </p:txBody>
        </p:sp>
        <p:sp>
          <p:nvSpPr>
            <p:cNvPr id="55319" name="Freeform 23"/>
            <p:cNvSpPr>
              <a:spLocks/>
            </p:cNvSpPr>
            <p:nvPr userDrawn="1"/>
          </p:nvSpPr>
          <p:spPr bwMode="gray">
            <a:xfrm>
              <a:off x="3188" y="3417"/>
              <a:ext cx="64" cy="52"/>
            </a:xfrm>
            <a:custGeom>
              <a:avLst/>
              <a:gdLst/>
              <a:ahLst/>
              <a:cxnLst>
                <a:cxn ang="0">
                  <a:pos x="13" y="45"/>
                </a:cxn>
                <a:cxn ang="0">
                  <a:pos x="22" y="53"/>
                </a:cxn>
                <a:cxn ang="0">
                  <a:pos x="22" y="56"/>
                </a:cxn>
                <a:cxn ang="0">
                  <a:pos x="0" y="56"/>
                </a:cxn>
                <a:cxn ang="0">
                  <a:pos x="0" y="53"/>
                </a:cxn>
                <a:cxn ang="0">
                  <a:pos x="1" y="53"/>
                </a:cxn>
                <a:cxn ang="0">
                  <a:pos x="8" y="47"/>
                </a:cxn>
                <a:cxn ang="0">
                  <a:pos x="8" y="6"/>
                </a:cxn>
                <a:cxn ang="0">
                  <a:pos x="1" y="4"/>
                </a:cxn>
                <a:cxn ang="0">
                  <a:pos x="1" y="0"/>
                </a:cxn>
                <a:cxn ang="0">
                  <a:pos x="19" y="0"/>
                </a:cxn>
                <a:cxn ang="0">
                  <a:pos x="56" y="39"/>
                </a:cxn>
                <a:cxn ang="0">
                  <a:pos x="56" y="11"/>
                </a:cxn>
                <a:cxn ang="0">
                  <a:pos x="48" y="4"/>
                </a:cxn>
                <a:cxn ang="0">
                  <a:pos x="47" y="4"/>
                </a:cxn>
                <a:cxn ang="0">
                  <a:pos x="47" y="0"/>
                </a:cxn>
                <a:cxn ang="0">
                  <a:pos x="70" y="0"/>
                </a:cxn>
                <a:cxn ang="0">
                  <a:pos x="70" y="4"/>
                </a:cxn>
                <a:cxn ang="0">
                  <a:pos x="69" y="4"/>
                </a:cxn>
                <a:cxn ang="0">
                  <a:pos x="62" y="8"/>
                </a:cxn>
                <a:cxn ang="0">
                  <a:pos x="62" y="57"/>
                </a:cxn>
                <a:cxn ang="0">
                  <a:pos x="57" y="57"/>
                </a:cxn>
                <a:cxn ang="0">
                  <a:pos x="13" y="11"/>
                </a:cxn>
                <a:cxn ang="0">
                  <a:pos x="13" y="45"/>
                </a:cxn>
              </a:cxnLst>
              <a:rect l="0" t="0" r="r" b="b"/>
              <a:pathLst>
                <a:path w="70" h="57">
                  <a:moveTo>
                    <a:pt x="13" y="45"/>
                  </a:moveTo>
                  <a:cubicBezTo>
                    <a:pt x="13" y="51"/>
                    <a:pt x="15" y="53"/>
                    <a:pt x="22" y="53"/>
                  </a:cubicBezTo>
                  <a:cubicBezTo>
                    <a:pt x="22" y="56"/>
                    <a:pt x="22" y="56"/>
                    <a:pt x="22" y="56"/>
                  </a:cubicBezTo>
                  <a:cubicBezTo>
                    <a:pt x="0" y="56"/>
                    <a:pt x="0" y="56"/>
                    <a:pt x="0" y="56"/>
                  </a:cubicBezTo>
                  <a:cubicBezTo>
                    <a:pt x="0" y="53"/>
                    <a:pt x="0" y="53"/>
                    <a:pt x="0" y="53"/>
                  </a:cubicBezTo>
                  <a:cubicBezTo>
                    <a:pt x="1" y="53"/>
                    <a:pt x="1" y="53"/>
                    <a:pt x="1" y="53"/>
                  </a:cubicBezTo>
                  <a:cubicBezTo>
                    <a:pt x="7" y="53"/>
                    <a:pt x="8" y="51"/>
                    <a:pt x="8" y="47"/>
                  </a:cubicBezTo>
                  <a:cubicBezTo>
                    <a:pt x="8" y="6"/>
                    <a:pt x="8" y="6"/>
                    <a:pt x="8" y="6"/>
                  </a:cubicBezTo>
                  <a:cubicBezTo>
                    <a:pt x="6" y="4"/>
                    <a:pt x="3" y="4"/>
                    <a:pt x="1" y="4"/>
                  </a:cubicBezTo>
                  <a:cubicBezTo>
                    <a:pt x="1" y="0"/>
                    <a:pt x="1" y="0"/>
                    <a:pt x="1" y="0"/>
                  </a:cubicBezTo>
                  <a:cubicBezTo>
                    <a:pt x="19" y="0"/>
                    <a:pt x="19" y="0"/>
                    <a:pt x="19" y="0"/>
                  </a:cubicBezTo>
                  <a:cubicBezTo>
                    <a:pt x="56" y="39"/>
                    <a:pt x="56" y="39"/>
                    <a:pt x="56" y="39"/>
                  </a:cubicBezTo>
                  <a:cubicBezTo>
                    <a:pt x="56" y="11"/>
                    <a:pt x="56" y="11"/>
                    <a:pt x="56" y="11"/>
                  </a:cubicBezTo>
                  <a:cubicBezTo>
                    <a:pt x="56" y="5"/>
                    <a:pt x="55" y="4"/>
                    <a:pt x="48" y="4"/>
                  </a:cubicBezTo>
                  <a:cubicBezTo>
                    <a:pt x="47" y="4"/>
                    <a:pt x="47" y="4"/>
                    <a:pt x="47" y="4"/>
                  </a:cubicBezTo>
                  <a:cubicBezTo>
                    <a:pt x="47" y="0"/>
                    <a:pt x="47" y="0"/>
                    <a:pt x="47" y="0"/>
                  </a:cubicBezTo>
                  <a:cubicBezTo>
                    <a:pt x="70" y="0"/>
                    <a:pt x="70" y="0"/>
                    <a:pt x="70" y="0"/>
                  </a:cubicBezTo>
                  <a:cubicBezTo>
                    <a:pt x="70" y="4"/>
                    <a:pt x="70" y="4"/>
                    <a:pt x="70" y="4"/>
                  </a:cubicBezTo>
                  <a:cubicBezTo>
                    <a:pt x="69" y="4"/>
                    <a:pt x="69" y="4"/>
                    <a:pt x="69" y="4"/>
                  </a:cubicBezTo>
                  <a:cubicBezTo>
                    <a:pt x="64" y="4"/>
                    <a:pt x="62" y="5"/>
                    <a:pt x="62" y="8"/>
                  </a:cubicBezTo>
                  <a:cubicBezTo>
                    <a:pt x="62" y="57"/>
                    <a:pt x="62" y="57"/>
                    <a:pt x="62" y="57"/>
                  </a:cubicBezTo>
                  <a:cubicBezTo>
                    <a:pt x="57" y="57"/>
                    <a:pt x="57" y="57"/>
                    <a:pt x="57" y="57"/>
                  </a:cubicBezTo>
                  <a:cubicBezTo>
                    <a:pt x="13" y="11"/>
                    <a:pt x="13" y="11"/>
                    <a:pt x="13" y="11"/>
                  </a:cubicBezTo>
                  <a:lnTo>
                    <a:pt x="13" y="45"/>
                  </a:lnTo>
                  <a:close/>
                </a:path>
              </a:pathLst>
            </a:custGeom>
            <a:solidFill>
              <a:srgbClr val="6699CC"/>
            </a:solidFill>
            <a:ln w="9525">
              <a:noFill/>
              <a:round/>
              <a:headEnd/>
              <a:tailEnd/>
            </a:ln>
          </p:spPr>
          <p:txBody>
            <a:bodyPr/>
            <a:lstStyle/>
            <a:p>
              <a:pPr>
                <a:lnSpc>
                  <a:spcPct val="90000"/>
                </a:lnSpc>
              </a:pPr>
              <a:endParaRPr lang="en-US" sz="2800"/>
            </a:p>
          </p:txBody>
        </p:sp>
        <p:sp>
          <p:nvSpPr>
            <p:cNvPr id="55320" name="Freeform 24"/>
            <p:cNvSpPr>
              <a:spLocks/>
            </p:cNvSpPr>
            <p:nvPr userDrawn="1"/>
          </p:nvSpPr>
          <p:spPr bwMode="gray">
            <a:xfrm>
              <a:off x="2503" y="3506"/>
              <a:ext cx="54" cy="52"/>
            </a:xfrm>
            <a:custGeom>
              <a:avLst/>
              <a:gdLst/>
              <a:ahLst/>
              <a:cxnLst>
                <a:cxn ang="0">
                  <a:pos x="36" y="47"/>
                </a:cxn>
                <a:cxn ang="0">
                  <a:pos x="44" y="54"/>
                </a:cxn>
                <a:cxn ang="0">
                  <a:pos x="46" y="54"/>
                </a:cxn>
                <a:cxn ang="0">
                  <a:pos x="46" y="57"/>
                </a:cxn>
                <a:cxn ang="0">
                  <a:pos x="14" y="57"/>
                </a:cxn>
                <a:cxn ang="0">
                  <a:pos x="14" y="54"/>
                </a:cxn>
                <a:cxn ang="0">
                  <a:pos x="17" y="54"/>
                </a:cxn>
                <a:cxn ang="0">
                  <a:pos x="24" y="47"/>
                </a:cxn>
                <a:cxn ang="0">
                  <a:pos x="24" y="6"/>
                </a:cxn>
                <a:cxn ang="0">
                  <a:pos x="13" y="6"/>
                </a:cxn>
                <a:cxn ang="0">
                  <a:pos x="3" y="16"/>
                </a:cxn>
                <a:cxn ang="0">
                  <a:pos x="0" y="16"/>
                </a:cxn>
                <a:cxn ang="0">
                  <a:pos x="1" y="0"/>
                </a:cxn>
                <a:cxn ang="0">
                  <a:pos x="4" y="0"/>
                </a:cxn>
                <a:cxn ang="0">
                  <a:pos x="6" y="1"/>
                </a:cxn>
                <a:cxn ang="0">
                  <a:pos x="8" y="1"/>
                </a:cxn>
                <a:cxn ang="0">
                  <a:pos x="52" y="1"/>
                </a:cxn>
                <a:cxn ang="0">
                  <a:pos x="56" y="0"/>
                </a:cxn>
                <a:cxn ang="0">
                  <a:pos x="59" y="0"/>
                </a:cxn>
                <a:cxn ang="0">
                  <a:pos x="60" y="16"/>
                </a:cxn>
                <a:cxn ang="0">
                  <a:pos x="57" y="16"/>
                </a:cxn>
                <a:cxn ang="0">
                  <a:pos x="47" y="6"/>
                </a:cxn>
                <a:cxn ang="0">
                  <a:pos x="36" y="6"/>
                </a:cxn>
                <a:cxn ang="0">
                  <a:pos x="36" y="47"/>
                </a:cxn>
              </a:cxnLst>
              <a:rect l="0" t="0" r="r" b="b"/>
              <a:pathLst>
                <a:path w="60" h="57">
                  <a:moveTo>
                    <a:pt x="36" y="47"/>
                  </a:moveTo>
                  <a:cubicBezTo>
                    <a:pt x="36" y="52"/>
                    <a:pt x="38" y="54"/>
                    <a:pt x="44" y="54"/>
                  </a:cubicBezTo>
                  <a:cubicBezTo>
                    <a:pt x="46" y="54"/>
                    <a:pt x="46" y="54"/>
                    <a:pt x="46" y="54"/>
                  </a:cubicBezTo>
                  <a:cubicBezTo>
                    <a:pt x="46" y="57"/>
                    <a:pt x="46" y="57"/>
                    <a:pt x="46" y="57"/>
                  </a:cubicBezTo>
                  <a:cubicBezTo>
                    <a:pt x="14" y="57"/>
                    <a:pt x="14" y="57"/>
                    <a:pt x="14" y="57"/>
                  </a:cubicBezTo>
                  <a:cubicBezTo>
                    <a:pt x="14" y="54"/>
                    <a:pt x="14" y="54"/>
                    <a:pt x="14" y="54"/>
                  </a:cubicBezTo>
                  <a:cubicBezTo>
                    <a:pt x="17" y="54"/>
                    <a:pt x="17" y="54"/>
                    <a:pt x="17" y="54"/>
                  </a:cubicBezTo>
                  <a:cubicBezTo>
                    <a:pt x="22" y="54"/>
                    <a:pt x="24" y="52"/>
                    <a:pt x="24" y="47"/>
                  </a:cubicBezTo>
                  <a:cubicBezTo>
                    <a:pt x="24" y="6"/>
                    <a:pt x="24" y="6"/>
                    <a:pt x="24" y="6"/>
                  </a:cubicBezTo>
                  <a:cubicBezTo>
                    <a:pt x="13" y="6"/>
                    <a:pt x="13" y="6"/>
                    <a:pt x="13" y="6"/>
                  </a:cubicBezTo>
                  <a:cubicBezTo>
                    <a:pt x="6" y="6"/>
                    <a:pt x="5" y="7"/>
                    <a:pt x="3" y="16"/>
                  </a:cubicBezTo>
                  <a:cubicBezTo>
                    <a:pt x="0" y="16"/>
                    <a:pt x="0" y="16"/>
                    <a:pt x="0" y="16"/>
                  </a:cubicBezTo>
                  <a:cubicBezTo>
                    <a:pt x="1" y="0"/>
                    <a:pt x="1" y="0"/>
                    <a:pt x="1" y="0"/>
                  </a:cubicBezTo>
                  <a:cubicBezTo>
                    <a:pt x="4" y="0"/>
                    <a:pt x="4" y="0"/>
                    <a:pt x="4" y="0"/>
                  </a:cubicBezTo>
                  <a:cubicBezTo>
                    <a:pt x="5" y="0"/>
                    <a:pt x="5" y="1"/>
                    <a:pt x="6" y="1"/>
                  </a:cubicBezTo>
                  <a:cubicBezTo>
                    <a:pt x="6" y="1"/>
                    <a:pt x="7" y="1"/>
                    <a:pt x="8" y="1"/>
                  </a:cubicBezTo>
                  <a:cubicBezTo>
                    <a:pt x="52" y="1"/>
                    <a:pt x="52" y="1"/>
                    <a:pt x="52" y="1"/>
                  </a:cubicBezTo>
                  <a:cubicBezTo>
                    <a:pt x="54" y="1"/>
                    <a:pt x="54" y="1"/>
                    <a:pt x="56" y="0"/>
                  </a:cubicBezTo>
                  <a:cubicBezTo>
                    <a:pt x="59" y="0"/>
                    <a:pt x="59" y="0"/>
                    <a:pt x="59" y="0"/>
                  </a:cubicBezTo>
                  <a:cubicBezTo>
                    <a:pt x="60" y="16"/>
                    <a:pt x="60" y="16"/>
                    <a:pt x="60" y="16"/>
                  </a:cubicBezTo>
                  <a:cubicBezTo>
                    <a:pt x="57" y="16"/>
                    <a:pt x="57" y="16"/>
                    <a:pt x="57" y="16"/>
                  </a:cubicBezTo>
                  <a:cubicBezTo>
                    <a:pt x="55" y="7"/>
                    <a:pt x="54" y="6"/>
                    <a:pt x="47" y="6"/>
                  </a:cubicBezTo>
                  <a:cubicBezTo>
                    <a:pt x="36" y="6"/>
                    <a:pt x="36" y="6"/>
                    <a:pt x="36" y="6"/>
                  </a:cubicBezTo>
                  <a:lnTo>
                    <a:pt x="36" y="47"/>
                  </a:lnTo>
                  <a:close/>
                </a:path>
              </a:pathLst>
            </a:custGeom>
            <a:solidFill>
              <a:srgbClr val="6699CC"/>
            </a:solidFill>
            <a:ln w="9525">
              <a:noFill/>
              <a:round/>
              <a:headEnd/>
              <a:tailEnd/>
            </a:ln>
          </p:spPr>
          <p:txBody>
            <a:bodyPr/>
            <a:lstStyle/>
            <a:p>
              <a:pPr>
                <a:lnSpc>
                  <a:spcPct val="90000"/>
                </a:lnSpc>
              </a:pPr>
              <a:endParaRPr lang="en-US" sz="2800"/>
            </a:p>
          </p:txBody>
        </p:sp>
        <p:sp>
          <p:nvSpPr>
            <p:cNvPr id="55321" name="Freeform 25"/>
            <p:cNvSpPr>
              <a:spLocks/>
            </p:cNvSpPr>
            <p:nvPr userDrawn="1"/>
          </p:nvSpPr>
          <p:spPr bwMode="gray">
            <a:xfrm>
              <a:off x="2572" y="3507"/>
              <a:ext cx="50" cy="51"/>
            </a:xfrm>
            <a:custGeom>
              <a:avLst/>
              <a:gdLst/>
              <a:ahLst/>
              <a:cxnLst>
                <a:cxn ang="0">
                  <a:pos x="43" y="5"/>
                </a:cxn>
                <a:cxn ang="0">
                  <a:pos x="23" y="5"/>
                </a:cxn>
                <a:cxn ang="0">
                  <a:pos x="23" y="25"/>
                </a:cxn>
                <a:cxn ang="0">
                  <a:pos x="38" y="25"/>
                </a:cxn>
                <a:cxn ang="0">
                  <a:pos x="44" y="19"/>
                </a:cxn>
                <a:cxn ang="0">
                  <a:pos x="48" y="19"/>
                </a:cxn>
                <a:cxn ang="0">
                  <a:pos x="48" y="37"/>
                </a:cxn>
                <a:cxn ang="0">
                  <a:pos x="44" y="37"/>
                </a:cxn>
                <a:cxn ang="0">
                  <a:pos x="36" y="30"/>
                </a:cxn>
                <a:cxn ang="0">
                  <a:pos x="23" y="30"/>
                </a:cxn>
                <a:cxn ang="0">
                  <a:pos x="23" y="47"/>
                </a:cxn>
                <a:cxn ang="0">
                  <a:pos x="26" y="51"/>
                </a:cxn>
                <a:cxn ang="0">
                  <a:pos x="41" y="51"/>
                </a:cxn>
                <a:cxn ang="0">
                  <a:pos x="52" y="42"/>
                </a:cxn>
                <a:cxn ang="0">
                  <a:pos x="55" y="42"/>
                </a:cxn>
                <a:cxn ang="0">
                  <a:pos x="54" y="56"/>
                </a:cxn>
                <a:cxn ang="0">
                  <a:pos x="0" y="56"/>
                </a:cxn>
                <a:cxn ang="0">
                  <a:pos x="0" y="53"/>
                </a:cxn>
                <a:cxn ang="0">
                  <a:pos x="3" y="53"/>
                </a:cxn>
                <a:cxn ang="0">
                  <a:pos x="10" y="46"/>
                </a:cxn>
                <a:cxn ang="0">
                  <a:pos x="10" y="10"/>
                </a:cxn>
                <a:cxn ang="0">
                  <a:pos x="2" y="4"/>
                </a:cxn>
                <a:cxn ang="0">
                  <a:pos x="2" y="4"/>
                </a:cxn>
                <a:cxn ang="0">
                  <a:pos x="2" y="0"/>
                </a:cxn>
                <a:cxn ang="0">
                  <a:pos x="51" y="0"/>
                </a:cxn>
                <a:cxn ang="0">
                  <a:pos x="52" y="13"/>
                </a:cxn>
                <a:cxn ang="0">
                  <a:pos x="49" y="13"/>
                </a:cxn>
                <a:cxn ang="0">
                  <a:pos x="43" y="5"/>
                </a:cxn>
              </a:cxnLst>
              <a:rect l="0" t="0" r="r" b="b"/>
              <a:pathLst>
                <a:path w="55" h="56">
                  <a:moveTo>
                    <a:pt x="43" y="5"/>
                  </a:moveTo>
                  <a:cubicBezTo>
                    <a:pt x="23" y="5"/>
                    <a:pt x="23" y="5"/>
                    <a:pt x="23" y="5"/>
                  </a:cubicBezTo>
                  <a:cubicBezTo>
                    <a:pt x="23" y="25"/>
                    <a:pt x="23" y="25"/>
                    <a:pt x="23" y="25"/>
                  </a:cubicBezTo>
                  <a:cubicBezTo>
                    <a:pt x="38" y="25"/>
                    <a:pt x="38" y="25"/>
                    <a:pt x="38" y="25"/>
                  </a:cubicBezTo>
                  <a:cubicBezTo>
                    <a:pt x="43" y="25"/>
                    <a:pt x="44" y="24"/>
                    <a:pt x="44" y="19"/>
                  </a:cubicBezTo>
                  <a:cubicBezTo>
                    <a:pt x="48" y="19"/>
                    <a:pt x="48" y="19"/>
                    <a:pt x="48" y="19"/>
                  </a:cubicBezTo>
                  <a:cubicBezTo>
                    <a:pt x="48" y="37"/>
                    <a:pt x="48" y="37"/>
                    <a:pt x="48" y="37"/>
                  </a:cubicBezTo>
                  <a:cubicBezTo>
                    <a:pt x="44" y="37"/>
                    <a:pt x="44" y="37"/>
                    <a:pt x="44" y="37"/>
                  </a:cubicBezTo>
                  <a:cubicBezTo>
                    <a:pt x="44" y="32"/>
                    <a:pt x="43" y="30"/>
                    <a:pt x="36" y="30"/>
                  </a:cubicBezTo>
                  <a:cubicBezTo>
                    <a:pt x="23" y="30"/>
                    <a:pt x="23" y="30"/>
                    <a:pt x="23" y="30"/>
                  </a:cubicBezTo>
                  <a:cubicBezTo>
                    <a:pt x="23" y="47"/>
                    <a:pt x="23" y="47"/>
                    <a:pt x="23" y="47"/>
                  </a:cubicBezTo>
                  <a:cubicBezTo>
                    <a:pt x="23" y="51"/>
                    <a:pt x="24" y="51"/>
                    <a:pt x="26" y="51"/>
                  </a:cubicBezTo>
                  <a:cubicBezTo>
                    <a:pt x="41" y="51"/>
                    <a:pt x="41" y="51"/>
                    <a:pt x="41" y="51"/>
                  </a:cubicBezTo>
                  <a:cubicBezTo>
                    <a:pt x="47" y="51"/>
                    <a:pt x="50" y="50"/>
                    <a:pt x="52" y="42"/>
                  </a:cubicBezTo>
                  <a:cubicBezTo>
                    <a:pt x="55" y="42"/>
                    <a:pt x="55" y="42"/>
                    <a:pt x="55" y="42"/>
                  </a:cubicBezTo>
                  <a:cubicBezTo>
                    <a:pt x="54" y="56"/>
                    <a:pt x="54" y="56"/>
                    <a:pt x="54" y="56"/>
                  </a:cubicBezTo>
                  <a:cubicBezTo>
                    <a:pt x="0" y="56"/>
                    <a:pt x="0" y="56"/>
                    <a:pt x="0" y="56"/>
                  </a:cubicBezTo>
                  <a:cubicBezTo>
                    <a:pt x="0" y="53"/>
                    <a:pt x="0" y="53"/>
                    <a:pt x="0" y="53"/>
                  </a:cubicBezTo>
                  <a:cubicBezTo>
                    <a:pt x="3" y="53"/>
                    <a:pt x="3" y="53"/>
                    <a:pt x="3" y="53"/>
                  </a:cubicBezTo>
                  <a:cubicBezTo>
                    <a:pt x="9" y="53"/>
                    <a:pt x="10" y="51"/>
                    <a:pt x="10" y="46"/>
                  </a:cubicBezTo>
                  <a:cubicBezTo>
                    <a:pt x="10" y="10"/>
                    <a:pt x="10" y="10"/>
                    <a:pt x="10" y="10"/>
                  </a:cubicBezTo>
                  <a:cubicBezTo>
                    <a:pt x="10" y="5"/>
                    <a:pt x="9" y="4"/>
                    <a:pt x="2" y="4"/>
                  </a:cubicBezTo>
                  <a:cubicBezTo>
                    <a:pt x="2" y="4"/>
                    <a:pt x="2" y="4"/>
                    <a:pt x="2" y="4"/>
                  </a:cubicBezTo>
                  <a:cubicBezTo>
                    <a:pt x="2" y="0"/>
                    <a:pt x="2" y="0"/>
                    <a:pt x="2" y="0"/>
                  </a:cubicBezTo>
                  <a:cubicBezTo>
                    <a:pt x="51" y="0"/>
                    <a:pt x="51" y="0"/>
                    <a:pt x="51" y="0"/>
                  </a:cubicBezTo>
                  <a:cubicBezTo>
                    <a:pt x="52" y="13"/>
                    <a:pt x="52" y="13"/>
                    <a:pt x="52" y="13"/>
                  </a:cubicBezTo>
                  <a:cubicBezTo>
                    <a:pt x="49" y="13"/>
                    <a:pt x="49" y="13"/>
                    <a:pt x="49" y="13"/>
                  </a:cubicBezTo>
                  <a:cubicBezTo>
                    <a:pt x="48" y="7"/>
                    <a:pt x="47" y="5"/>
                    <a:pt x="43" y="5"/>
                  </a:cubicBezTo>
                  <a:close/>
                </a:path>
              </a:pathLst>
            </a:custGeom>
            <a:solidFill>
              <a:srgbClr val="6699CC"/>
            </a:solidFill>
            <a:ln w="9525">
              <a:noFill/>
              <a:round/>
              <a:headEnd/>
              <a:tailEnd/>
            </a:ln>
          </p:spPr>
          <p:txBody>
            <a:bodyPr/>
            <a:lstStyle/>
            <a:p>
              <a:pPr>
                <a:lnSpc>
                  <a:spcPct val="90000"/>
                </a:lnSpc>
              </a:pPr>
              <a:endParaRPr lang="en-US" sz="2800"/>
            </a:p>
          </p:txBody>
        </p:sp>
        <p:sp>
          <p:nvSpPr>
            <p:cNvPr id="55322" name="Freeform 26"/>
            <p:cNvSpPr>
              <a:spLocks/>
            </p:cNvSpPr>
            <p:nvPr userDrawn="1"/>
          </p:nvSpPr>
          <p:spPr bwMode="gray">
            <a:xfrm>
              <a:off x="2641" y="3506"/>
              <a:ext cx="54" cy="54"/>
            </a:xfrm>
            <a:custGeom>
              <a:avLst/>
              <a:gdLst/>
              <a:ahLst/>
              <a:cxnLst>
                <a:cxn ang="0">
                  <a:pos x="59" y="41"/>
                </a:cxn>
                <a:cxn ang="0">
                  <a:pos x="53" y="58"/>
                </a:cxn>
                <a:cxn ang="0">
                  <a:pos x="48" y="57"/>
                </a:cxn>
                <a:cxn ang="0">
                  <a:pos x="33" y="59"/>
                </a:cxn>
                <a:cxn ang="0">
                  <a:pos x="0" y="29"/>
                </a:cxn>
                <a:cxn ang="0">
                  <a:pos x="34" y="0"/>
                </a:cxn>
                <a:cxn ang="0">
                  <a:pos x="52" y="3"/>
                </a:cxn>
                <a:cxn ang="0">
                  <a:pos x="53" y="3"/>
                </a:cxn>
                <a:cxn ang="0">
                  <a:pos x="56" y="3"/>
                </a:cxn>
                <a:cxn ang="0">
                  <a:pos x="57" y="18"/>
                </a:cxn>
                <a:cxn ang="0">
                  <a:pos x="53" y="18"/>
                </a:cxn>
                <a:cxn ang="0">
                  <a:pos x="35" y="4"/>
                </a:cxn>
                <a:cxn ang="0">
                  <a:pos x="13" y="28"/>
                </a:cxn>
                <a:cxn ang="0">
                  <a:pos x="36" y="54"/>
                </a:cxn>
                <a:cxn ang="0">
                  <a:pos x="55" y="41"/>
                </a:cxn>
                <a:cxn ang="0">
                  <a:pos x="59" y="41"/>
                </a:cxn>
              </a:cxnLst>
              <a:rect l="0" t="0" r="r" b="b"/>
              <a:pathLst>
                <a:path w="59" h="59">
                  <a:moveTo>
                    <a:pt x="59" y="41"/>
                  </a:moveTo>
                  <a:cubicBezTo>
                    <a:pt x="58" y="46"/>
                    <a:pt x="56" y="53"/>
                    <a:pt x="53" y="58"/>
                  </a:cubicBezTo>
                  <a:cubicBezTo>
                    <a:pt x="52" y="57"/>
                    <a:pt x="50" y="57"/>
                    <a:pt x="48" y="57"/>
                  </a:cubicBezTo>
                  <a:cubicBezTo>
                    <a:pt x="44" y="57"/>
                    <a:pt x="39" y="59"/>
                    <a:pt x="33" y="59"/>
                  </a:cubicBezTo>
                  <a:cubicBezTo>
                    <a:pt x="14" y="59"/>
                    <a:pt x="0" y="46"/>
                    <a:pt x="0" y="29"/>
                  </a:cubicBezTo>
                  <a:cubicBezTo>
                    <a:pt x="0" y="13"/>
                    <a:pt x="15" y="0"/>
                    <a:pt x="34" y="0"/>
                  </a:cubicBezTo>
                  <a:cubicBezTo>
                    <a:pt x="44" y="0"/>
                    <a:pt x="50" y="3"/>
                    <a:pt x="52" y="3"/>
                  </a:cubicBezTo>
                  <a:cubicBezTo>
                    <a:pt x="52" y="3"/>
                    <a:pt x="53" y="3"/>
                    <a:pt x="53" y="3"/>
                  </a:cubicBezTo>
                  <a:cubicBezTo>
                    <a:pt x="56" y="3"/>
                    <a:pt x="56" y="3"/>
                    <a:pt x="56" y="3"/>
                  </a:cubicBezTo>
                  <a:cubicBezTo>
                    <a:pt x="57" y="18"/>
                    <a:pt x="57" y="18"/>
                    <a:pt x="57" y="18"/>
                  </a:cubicBezTo>
                  <a:cubicBezTo>
                    <a:pt x="53" y="18"/>
                    <a:pt x="53" y="18"/>
                    <a:pt x="53" y="18"/>
                  </a:cubicBezTo>
                  <a:cubicBezTo>
                    <a:pt x="50" y="9"/>
                    <a:pt x="44" y="4"/>
                    <a:pt x="35" y="4"/>
                  </a:cubicBezTo>
                  <a:cubicBezTo>
                    <a:pt x="22" y="4"/>
                    <a:pt x="13" y="14"/>
                    <a:pt x="13" y="28"/>
                  </a:cubicBezTo>
                  <a:cubicBezTo>
                    <a:pt x="13" y="43"/>
                    <a:pt x="23" y="54"/>
                    <a:pt x="36" y="54"/>
                  </a:cubicBezTo>
                  <a:cubicBezTo>
                    <a:pt x="44" y="54"/>
                    <a:pt x="51" y="49"/>
                    <a:pt x="55" y="41"/>
                  </a:cubicBezTo>
                  <a:lnTo>
                    <a:pt x="59" y="41"/>
                  </a:lnTo>
                  <a:close/>
                </a:path>
              </a:pathLst>
            </a:custGeom>
            <a:solidFill>
              <a:srgbClr val="6699CC"/>
            </a:solidFill>
            <a:ln w="9525">
              <a:noFill/>
              <a:round/>
              <a:headEnd/>
              <a:tailEnd/>
            </a:ln>
          </p:spPr>
          <p:txBody>
            <a:bodyPr/>
            <a:lstStyle/>
            <a:p>
              <a:pPr>
                <a:lnSpc>
                  <a:spcPct val="90000"/>
                </a:lnSpc>
              </a:pPr>
              <a:endParaRPr lang="en-US" sz="2800"/>
            </a:p>
          </p:txBody>
        </p:sp>
        <p:sp>
          <p:nvSpPr>
            <p:cNvPr id="55323" name="Freeform 27"/>
            <p:cNvSpPr>
              <a:spLocks/>
            </p:cNvSpPr>
            <p:nvPr userDrawn="1"/>
          </p:nvSpPr>
          <p:spPr bwMode="gray">
            <a:xfrm>
              <a:off x="2711" y="3507"/>
              <a:ext cx="65" cy="51"/>
            </a:xfrm>
            <a:custGeom>
              <a:avLst/>
              <a:gdLst/>
              <a:ahLst/>
              <a:cxnLst>
                <a:cxn ang="0">
                  <a:pos x="43" y="53"/>
                </a:cxn>
                <a:cxn ang="0">
                  <a:pos x="50" y="46"/>
                </a:cxn>
                <a:cxn ang="0">
                  <a:pos x="50" y="30"/>
                </a:cxn>
                <a:cxn ang="0">
                  <a:pos x="20" y="30"/>
                </a:cxn>
                <a:cxn ang="0">
                  <a:pos x="20" y="46"/>
                </a:cxn>
                <a:cxn ang="0">
                  <a:pos x="27" y="53"/>
                </a:cxn>
                <a:cxn ang="0">
                  <a:pos x="29" y="53"/>
                </a:cxn>
                <a:cxn ang="0">
                  <a:pos x="29" y="56"/>
                </a:cxn>
                <a:cxn ang="0">
                  <a:pos x="0" y="56"/>
                </a:cxn>
                <a:cxn ang="0">
                  <a:pos x="0" y="53"/>
                </a:cxn>
                <a:cxn ang="0">
                  <a:pos x="1" y="53"/>
                </a:cxn>
                <a:cxn ang="0">
                  <a:pos x="8" y="46"/>
                </a:cxn>
                <a:cxn ang="0">
                  <a:pos x="8" y="10"/>
                </a:cxn>
                <a:cxn ang="0">
                  <a:pos x="1" y="4"/>
                </a:cxn>
                <a:cxn ang="0">
                  <a:pos x="0" y="4"/>
                </a:cxn>
                <a:cxn ang="0">
                  <a:pos x="0" y="0"/>
                </a:cxn>
                <a:cxn ang="0">
                  <a:pos x="29" y="0"/>
                </a:cxn>
                <a:cxn ang="0">
                  <a:pos x="29" y="4"/>
                </a:cxn>
                <a:cxn ang="0">
                  <a:pos x="27" y="4"/>
                </a:cxn>
                <a:cxn ang="0">
                  <a:pos x="20" y="10"/>
                </a:cxn>
                <a:cxn ang="0">
                  <a:pos x="20" y="24"/>
                </a:cxn>
                <a:cxn ang="0">
                  <a:pos x="50" y="24"/>
                </a:cxn>
                <a:cxn ang="0">
                  <a:pos x="50" y="10"/>
                </a:cxn>
                <a:cxn ang="0">
                  <a:pos x="43" y="4"/>
                </a:cxn>
                <a:cxn ang="0">
                  <a:pos x="42" y="4"/>
                </a:cxn>
                <a:cxn ang="0">
                  <a:pos x="42" y="0"/>
                </a:cxn>
                <a:cxn ang="0">
                  <a:pos x="71" y="0"/>
                </a:cxn>
                <a:cxn ang="0">
                  <a:pos x="71" y="4"/>
                </a:cxn>
                <a:cxn ang="0">
                  <a:pos x="70" y="4"/>
                </a:cxn>
                <a:cxn ang="0">
                  <a:pos x="63" y="10"/>
                </a:cxn>
                <a:cxn ang="0">
                  <a:pos x="63" y="46"/>
                </a:cxn>
                <a:cxn ang="0">
                  <a:pos x="70" y="53"/>
                </a:cxn>
                <a:cxn ang="0">
                  <a:pos x="71" y="53"/>
                </a:cxn>
                <a:cxn ang="0">
                  <a:pos x="71" y="56"/>
                </a:cxn>
                <a:cxn ang="0">
                  <a:pos x="42" y="56"/>
                </a:cxn>
                <a:cxn ang="0">
                  <a:pos x="42" y="53"/>
                </a:cxn>
                <a:cxn ang="0">
                  <a:pos x="43" y="53"/>
                </a:cxn>
              </a:cxnLst>
              <a:rect l="0" t="0" r="r" b="b"/>
              <a:pathLst>
                <a:path w="71" h="56">
                  <a:moveTo>
                    <a:pt x="43" y="53"/>
                  </a:moveTo>
                  <a:cubicBezTo>
                    <a:pt x="48" y="53"/>
                    <a:pt x="50" y="51"/>
                    <a:pt x="50" y="46"/>
                  </a:cubicBezTo>
                  <a:cubicBezTo>
                    <a:pt x="50" y="30"/>
                    <a:pt x="50" y="30"/>
                    <a:pt x="50" y="30"/>
                  </a:cubicBezTo>
                  <a:cubicBezTo>
                    <a:pt x="20" y="30"/>
                    <a:pt x="20" y="30"/>
                    <a:pt x="20" y="30"/>
                  </a:cubicBezTo>
                  <a:cubicBezTo>
                    <a:pt x="20" y="46"/>
                    <a:pt x="20" y="46"/>
                    <a:pt x="20" y="46"/>
                  </a:cubicBezTo>
                  <a:cubicBezTo>
                    <a:pt x="20" y="51"/>
                    <a:pt x="22" y="53"/>
                    <a:pt x="27" y="53"/>
                  </a:cubicBezTo>
                  <a:cubicBezTo>
                    <a:pt x="29" y="53"/>
                    <a:pt x="29" y="53"/>
                    <a:pt x="29" y="53"/>
                  </a:cubicBezTo>
                  <a:cubicBezTo>
                    <a:pt x="29" y="56"/>
                    <a:pt x="29" y="56"/>
                    <a:pt x="29" y="56"/>
                  </a:cubicBezTo>
                  <a:cubicBezTo>
                    <a:pt x="0" y="56"/>
                    <a:pt x="0" y="56"/>
                    <a:pt x="0" y="56"/>
                  </a:cubicBezTo>
                  <a:cubicBezTo>
                    <a:pt x="0" y="53"/>
                    <a:pt x="0" y="53"/>
                    <a:pt x="0" y="53"/>
                  </a:cubicBezTo>
                  <a:cubicBezTo>
                    <a:pt x="1" y="53"/>
                    <a:pt x="1" y="53"/>
                    <a:pt x="1" y="53"/>
                  </a:cubicBezTo>
                  <a:cubicBezTo>
                    <a:pt x="6" y="53"/>
                    <a:pt x="8" y="51"/>
                    <a:pt x="8" y="46"/>
                  </a:cubicBezTo>
                  <a:cubicBezTo>
                    <a:pt x="8" y="10"/>
                    <a:pt x="8" y="10"/>
                    <a:pt x="8" y="10"/>
                  </a:cubicBezTo>
                  <a:cubicBezTo>
                    <a:pt x="8" y="6"/>
                    <a:pt x="6" y="4"/>
                    <a:pt x="1" y="4"/>
                  </a:cubicBezTo>
                  <a:cubicBezTo>
                    <a:pt x="0" y="4"/>
                    <a:pt x="0" y="4"/>
                    <a:pt x="0" y="4"/>
                  </a:cubicBezTo>
                  <a:cubicBezTo>
                    <a:pt x="0" y="0"/>
                    <a:pt x="0" y="0"/>
                    <a:pt x="0" y="0"/>
                  </a:cubicBezTo>
                  <a:cubicBezTo>
                    <a:pt x="29" y="0"/>
                    <a:pt x="29" y="0"/>
                    <a:pt x="29" y="0"/>
                  </a:cubicBezTo>
                  <a:cubicBezTo>
                    <a:pt x="29" y="4"/>
                    <a:pt x="29" y="4"/>
                    <a:pt x="29" y="4"/>
                  </a:cubicBezTo>
                  <a:cubicBezTo>
                    <a:pt x="27" y="4"/>
                    <a:pt x="27" y="4"/>
                    <a:pt x="27" y="4"/>
                  </a:cubicBezTo>
                  <a:cubicBezTo>
                    <a:pt x="23" y="4"/>
                    <a:pt x="20" y="5"/>
                    <a:pt x="20" y="10"/>
                  </a:cubicBezTo>
                  <a:cubicBezTo>
                    <a:pt x="20" y="24"/>
                    <a:pt x="20" y="24"/>
                    <a:pt x="20" y="24"/>
                  </a:cubicBezTo>
                  <a:cubicBezTo>
                    <a:pt x="50" y="24"/>
                    <a:pt x="50" y="24"/>
                    <a:pt x="50" y="24"/>
                  </a:cubicBezTo>
                  <a:cubicBezTo>
                    <a:pt x="50" y="10"/>
                    <a:pt x="50" y="10"/>
                    <a:pt x="50" y="10"/>
                  </a:cubicBezTo>
                  <a:cubicBezTo>
                    <a:pt x="50" y="5"/>
                    <a:pt x="48" y="4"/>
                    <a:pt x="43" y="4"/>
                  </a:cubicBezTo>
                  <a:cubicBezTo>
                    <a:pt x="42" y="4"/>
                    <a:pt x="42" y="4"/>
                    <a:pt x="42" y="4"/>
                  </a:cubicBezTo>
                  <a:cubicBezTo>
                    <a:pt x="42" y="0"/>
                    <a:pt x="42" y="0"/>
                    <a:pt x="42" y="0"/>
                  </a:cubicBezTo>
                  <a:cubicBezTo>
                    <a:pt x="71" y="0"/>
                    <a:pt x="71" y="0"/>
                    <a:pt x="71" y="0"/>
                  </a:cubicBezTo>
                  <a:cubicBezTo>
                    <a:pt x="71" y="4"/>
                    <a:pt x="71" y="4"/>
                    <a:pt x="71" y="4"/>
                  </a:cubicBezTo>
                  <a:cubicBezTo>
                    <a:pt x="70" y="4"/>
                    <a:pt x="70" y="4"/>
                    <a:pt x="70" y="4"/>
                  </a:cubicBezTo>
                  <a:cubicBezTo>
                    <a:pt x="65" y="4"/>
                    <a:pt x="63" y="5"/>
                    <a:pt x="63" y="10"/>
                  </a:cubicBezTo>
                  <a:cubicBezTo>
                    <a:pt x="63" y="46"/>
                    <a:pt x="63" y="46"/>
                    <a:pt x="63" y="46"/>
                  </a:cubicBezTo>
                  <a:cubicBezTo>
                    <a:pt x="63" y="51"/>
                    <a:pt x="64" y="53"/>
                    <a:pt x="70" y="53"/>
                  </a:cubicBezTo>
                  <a:cubicBezTo>
                    <a:pt x="71" y="53"/>
                    <a:pt x="71" y="53"/>
                    <a:pt x="71" y="53"/>
                  </a:cubicBezTo>
                  <a:cubicBezTo>
                    <a:pt x="71" y="56"/>
                    <a:pt x="71" y="56"/>
                    <a:pt x="71" y="56"/>
                  </a:cubicBezTo>
                  <a:cubicBezTo>
                    <a:pt x="42" y="56"/>
                    <a:pt x="42" y="56"/>
                    <a:pt x="42" y="56"/>
                  </a:cubicBezTo>
                  <a:cubicBezTo>
                    <a:pt x="42" y="53"/>
                    <a:pt x="42" y="53"/>
                    <a:pt x="42" y="53"/>
                  </a:cubicBezTo>
                  <a:lnTo>
                    <a:pt x="43" y="53"/>
                  </a:lnTo>
                  <a:close/>
                </a:path>
              </a:pathLst>
            </a:custGeom>
            <a:solidFill>
              <a:srgbClr val="6699CC"/>
            </a:solidFill>
            <a:ln w="9525">
              <a:noFill/>
              <a:round/>
              <a:headEnd/>
              <a:tailEnd/>
            </a:ln>
          </p:spPr>
          <p:txBody>
            <a:bodyPr/>
            <a:lstStyle/>
            <a:p>
              <a:pPr>
                <a:lnSpc>
                  <a:spcPct val="90000"/>
                </a:lnSpc>
              </a:pPr>
              <a:endParaRPr lang="en-US" sz="2800"/>
            </a:p>
          </p:txBody>
        </p:sp>
        <p:sp>
          <p:nvSpPr>
            <p:cNvPr id="55324" name="Freeform 28"/>
            <p:cNvSpPr>
              <a:spLocks/>
            </p:cNvSpPr>
            <p:nvPr userDrawn="1"/>
          </p:nvSpPr>
          <p:spPr bwMode="gray">
            <a:xfrm>
              <a:off x="2792" y="3507"/>
              <a:ext cx="63" cy="52"/>
            </a:xfrm>
            <a:custGeom>
              <a:avLst/>
              <a:gdLst/>
              <a:ahLst/>
              <a:cxnLst>
                <a:cxn ang="0">
                  <a:pos x="13" y="46"/>
                </a:cxn>
                <a:cxn ang="0">
                  <a:pos x="22" y="53"/>
                </a:cxn>
                <a:cxn ang="0">
                  <a:pos x="22" y="56"/>
                </a:cxn>
                <a:cxn ang="0">
                  <a:pos x="0" y="56"/>
                </a:cxn>
                <a:cxn ang="0">
                  <a:pos x="0" y="53"/>
                </a:cxn>
                <a:cxn ang="0">
                  <a:pos x="0" y="53"/>
                </a:cxn>
                <a:cxn ang="0">
                  <a:pos x="7" y="47"/>
                </a:cxn>
                <a:cxn ang="0">
                  <a:pos x="7" y="6"/>
                </a:cxn>
                <a:cxn ang="0">
                  <a:pos x="0" y="4"/>
                </a:cxn>
                <a:cxn ang="0">
                  <a:pos x="0" y="0"/>
                </a:cxn>
                <a:cxn ang="0">
                  <a:pos x="19" y="0"/>
                </a:cxn>
                <a:cxn ang="0">
                  <a:pos x="56" y="39"/>
                </a:cxn>
                <a:cxn ang="0">
                  <a:pos x="56" y="11"/>
                </a:cxn>
                <a:cxn ang="0">
                  <a:pos x="47" y="4"/>
                </a:cxn>
                <a:cxn ang="0">
                  <a:pos x="46" y="4"/>
                </a:cxn>
                <a:cxn ang="0">
                  <a:pos x="46" y="0"/>
                </a:cxn>
                <a:cxn ang="0">
                  <a:pos x="70" y="0"/>
                </a:cxn>
                <a:cxn ang="0">
                  <a:pos x="70" y="4"/>
                </a:cxn>
                <a:cxn ang="0">
                  <a:pos x="69" y="4"/>
                </a:cxn>
                <a:cxn ang="0">
                  <a:pos x="61" y="8"/>
                </a:cxn>
                <a:cxn ang="0">
                  <a:pos x="61" y="57"/>
                </a:cxn>
                <a:cxn ang="0">
                  <a:pos x="56" y="57"/>
                </a:cxn>
                <a:cxn ang="0">
                  <a:pos x="13" y="11"/>
                </a:cxn>
                <a:cxn ang="0">
                  <a:pos x="13" y="46"/>
                </a:cxn>
              </a:cxnLst>
              <a:rect l="0" t="0" r="r" b="b"/>
              <a:pathLst>
                <a:path w="70" h="57">
                  <a:moveTo>
                    <a:pt x="13" y="46"/>
                  </a:moveTo>
                  <a:cubicBezTo>
                    <a:pt x="13" y="51"/>
                    <a:pt x="15" y="53"/>
                    <a:pt x="22" y="53"/>
                  </a:cubicBezTo>
                  <a:cubicBezTo>
                    <a:pt x="22" y="56"/>
                    <a:pt x="22" y="56"/>
                    <a:pt x="22" y="56"/>
                  </a:cubicBezTo>
                  <a:cubicBezTo>
                    <a:pt x="0" y="56"/>
                    <a:pt x="0" y="56"/>
                    <a:pt x="0" y="56"/>
                  </a:cubicBezTo>
                  <a:cubicBezTo>
                    <a:pt x="0" y="53"/>
                    <a:pt x="0" y="53"/>
                    <a:pt x="0" y="53"/>
                  </a:cubicBezTo>
                  <a:cubicBezTo>
                    <a:pt x="0" y="53"/>
                    <a:pt x="0" y="53"/>
                    <a:pt x="0" y="53"/>
                  </a:cubicBezTo>
                  <a:cubicBezTo>
                    <a:pt x="6" y="53"/>
                    <a:pt x="7" y="51"/>
                    <a:pt x="7" y="47"/>
                  </a:cubicBezTo>
                  <a:cubicBezTo>
                    <a:pt x="7" y="6"/>
                    <a:pt x="7" y="6"/>
                    <a:pt x="7" y="6"/>
                  </a:cubicBezTo>
                  <a:cubicBezTo>
                    <a:pt x="5" y="4"/>
                    <a:pt x="3" y="4"/>
                    <a:pt x="0" y="4"/>
                  </a:cubicBezTo>
                  <a:cubicBezTo>
                    <a:pt x="0" y="0"/>
                    <a:pt x="0" y="0"/>
                    <a:pt x="0" y="0"/>
                  </a:cubicBezTo>
                  <a:cubicBezTo>
                    <a:pt x="19" y="0"/>
                    <a:pt x="19" y="0"/>
                    <a:pt x="19" y="0"/>
                  </a:cubicBezTo>
                  <a:cubicBezTo>
                    <a:pt x="56" y="39"/>
                    <a:pt x="56" y="39"/>
                    <a:pt x="56" y="39"/>
                  </a:cubicBezTo>
                  <a:cubicBezTo>
                    <a:pt x="56" y="11"/>
                    <a:pt x="56" y="11"/>
                    <a:pt x="56" y="11"/>
                  </a:cubicBezTo>
                  <a:cubicBezTo>
                    <a:pt x="56" y="5"/>
                    <a:pt x="54" y="4"/>
                    <a:pt x="47" y="4"/>
                  </a:cubicBezTo>
                  <a:cubicBezTo>
                    <a:pt x="46" y="4"/>
                    <a:pt x="46" y="4"/>
                    <a:pt x="46" y="4"/>
                  </a:cubicBezTo>
                  <a:cubicBezTo>
                    <a:pt x="46" y="0"/>
                    <a:pt x="46" y="0"/>
                    <a:pt x="46" y="0"/>
                  </a:cubicBezTo>
                  <a:cubicBezTo>
                    <a:pt x="70" y="0"/>
                    <a:pt x="70" y="0"/>
                    <a:pt x="70" y="0"/>
                  </a:cubicBezTo>
                  <a:cubicBezTo>
                    <a:pt x="70" y="4"/>
                    <a:pt x="70" y="4"/>
                    <a:pt x="70" y="4"/>
                  </a:cubicBezTo>
                  <a:cubicBezTo>
                    <a:pt x="69" y="4"/>
                    <a:pt x="69" y="4"/>
                    <a:pt x="69" y="4"/>
                  </a:cubicBezTo>
                  <a:cubicBezTo>
                    <a:pt x="63" y="4"/>
                    <a:pt x="61" y="5"/>
                    <a:pt x="61" y="8"/>
                  </a:cubicBezTo>
                  <a:cubicBezTo>
                    <a:pt x="61" y="57"/>
                    <a:pt x="61" y="57"/>
                    <a:pt x="61" y="57"/>
                  </a:cubicBezTo>
                  <a:cubicBezTo>
                    <a:pt x="56" y="57"/>
                    <a:pt x="56" y="57"/>
                    <a:pt x="56" y="57"/>
                  </a:cubicBezTo>
                  <a:cubicBezTo>
                    <a:pt x="13" y="11"/>
                    <a:pt x="13" y="11"/>
                    <a:pt x="13" y="11"/>
                  </a:cubicBezTo>
                  <a:lnTo>
                    <a:pt x="13" y="46"/>
                  </a:lnTo>
                  <a:close/>
                </a:path>
              </a:pathLst>
            </a:custGeom>
            <a:solidFill>
              <a:srgbClr val="6699CC"/>
            </a:solidFill>
            <a:ln w="9525">
              <a:noFill/>
              <a:round/>
              <a:headEnd/>
              <a:tailEnd/>
            </a:ln>
          </p:spPr>
          <p:txBody>
            <a:bodyPr/>
            <a:lstStyle/>
            <a:p>
              <a:pPr>
                <a:lnSpc>
                  <a:spcPct val="90000"/>
                </a:lnSpc>
              </a:pPr>
              <a:endParaRPr lang="en-US" sz="2800"/>
            </a:p>
          </p:txBody>
        </p:sp>
        <p:sp>
          <p:nvSpPr>
            <p:cNvPr id="55325" name="Freeform 29"/>
            <p:cNvSpPr>
              <a:spLocks noEditPoints="1"/>
            </p:cNvSpPr>
            <p:nvPr userDrawn="1"/>
          </p:nvSpPr>
          <p:spPr bwMode="gray">
            <a:xfrm>
              <a:off x="2873" y="3505"/>
              <a:ext cx="61" cy="55"/>
            </a:xfrm>
            <a:custGeom>
              <a:avLst/>
              <a:gdLst/>
              <a:ahLst/>
              <a:cxnLst>
                <a:cxn ang="0">
                  <a:pos x="34" y="0"/>
                </a:cxn>
                <a:cxn ang="0">
                  <a:pos x="67" y="29"/>
                </a:cxn>
                <a:cxn ang="0">
                  <a:pos x="33" y="60"/>
                </a:cxn>
                <a:cxn ang="0">
                  <a:pos x="0" y="31"/>
                </a:cxn>
                <a:cxn ang="0">
                  <a:pos x="34" y="0"/>
                </a:cxn>
                <a:cxn ang="0">
                  <a:pos x="35" y="56"/>
                </a:cxn>
                <a:cxn ang="0">
                  <a:pos x="53" y="32"/>
                </a:cxn>
                <a:cxn ang="0">
                  <a:pos x="32" y="4"/>
                </a:cxn>
                <a:cxn ang="0">
                  <a:pos x="13" y="27"/>
                </a:cxn>
                <a:cxn ang="0">
                  <a:pos x="35" y="56"/>
                </a:cxn>
              </a:cxnLst>
              <a:rect l="0" t="0" r="r" b="b"/>
              <a:pathLst>
                <a:path w="67" h="60">
                  <a:moveTo>
                    <a:pt x="34" y="0"/>
                  </a:moveTo>
                  <a:cubicBezTo>
                    <a:pt x="53" y="0"/>
                    <a:pt x="67" y="12"/>
                    <a:pt x="67" y="29"/>
                  </a:cubicBezTo>
                  <a:cubicBezTo>
                    <a:pt x="67" y="45"/>
                    <a:pt x="54" y="60"/>
                    <a:pt x="33" y="60"/>
                  </a:cubicBezTo>
                  <a:cubicBezTo>
                    <a:pt x="12" y="60"/>
                    <a:pt x="0" y="46"/>
                    <a:pt x="0" y="31"/>
                  </a:cubicBezTo>
                  <a:cubicBezTo>
                    <a:pt x="0" y="13"/>
                    <a:pt x="14" y="0"/>
                    <a:pt x="34" y="0"/>
                  </a:cubicBezTo>
                  <a:close/>
                  <a:moveTo>
                    <a:pt x="35" y="56"/>
                  </a:moveTo>
                  <a:cubicBezTo>
                    <a:pt x="47" y="56"/>
                    <a:pt x="53" y="45"/>
                    <a:pt x="53" y="32"/>
                  </a:cubicBezTo>
                  <a:cubicBezTo>
                    <a:pt x="53" y="18"/>
                    <a:pt x="46" y="4"/>
                    <a:pt x="32" y="4"/>
                  </a:cubicBezTo>
                  <a:cubicBezTo>
                    <a:pt x="21" y="4"/>
                    <a:pt x="13" y="13"/>
                    <a:pt x="13" y="27"/>
                  </a:cubicBezTo>
                  <a:cubicBezTo>
                    <a:pt x="13" y="44"/>
                    <a:pt x="22" y="56"/>
                    <a:pt x="35" y="56"/>
                  </a:cubicBezTo>
                  <a:close/>
                </a:path>
              </a:pathLst>
            </a:custGeom>
            <a:solidFill>
              <a:srgbClr val="6699CC"/>
            </a:solidFill>
            <a:ln w="9525">
              <a:noFill/>
              <a:round/>
              <a:headEnd/>
              <a:tailEnd/>
            </a:ln>
          </p:spPr>
          <p:txBody>
            <a:bodyPr/>
            <a:lstStyle/>
            <a:p>
              <a:pPr>
                <a:lnSpc>
                  <a:spcPct val="90000"/>
                </a:lnSpc>
              </a:pPr>
              <a:endParaRPr lang="en-US" sz="2800"/>
            </a:p>
          </p:txBody>
        </p:sp>
        <p:sp>
          <p:nvSpPr>
            <p:cNvPr id="55326" name="Freeform 30"/>
            <p:cNvSpPr>
              <a:spLocks/>
            </p:cNvSpPr>
            <p:nvPr userDrawn="1"/>
          </p:nvSpPr>
          <p:spPr bwMode="gray">
            <a:xfrm>
              <a:off x="2950" y="3507"/>
              <a:ext cx="51" cy="51"/>
            </a:xfrm>
            <a:custGeom>
              <a:avLst/>
              <a:gdLst/>
              <a:ahLst/>
              <a:cxnLst>
                <a:cxn ang="0">
                  <a:pos x="49" y="56"/>
                </a:cxn>
                <a:cxn ang="0">
                  <a:pos x="0" y="56"/>
                </a:cxn>
                <a:cxn ang="0">
                  <a:pos x="0" y="53"/>
                </a:cxn>
                <a:cxn ang="0">
                  <a:pos x="2" y="53"/>
                </a:cxn>
                <a:cxn ang="0">
                  <a:pos x="9" y="46"/>
                </a:cxn>
                <a:cxn ang="0">
                  <a:pos x="9" y="10"/>
                </a:cxn>
                <a:cxn ang="0">
                  <a:pos x="2" y="4"/>
                </a:cxn>
                <a:cxn ang="0">
                  <a:pos x="1" y="4"/>
                </a:cxn>
                <a:cxn ang="0">
                  <a:pos x="1" y="0"/>
                </a:cxn>
                <a:cxn ang="0">
                  <a:pos x="31" y="0"/>
                </a:cxn>
                <a:cxn ang="0">
                  <a:pos x="31" y="4"/>
                </a:cxn>
                <a:cxn ang="0">
                  <a:pos x="29" y="4"/>
                </a:cxn>
                <a:cxn ang="0">
                  <a:pos x="22" y="10"/>
                </a:cxn>
                <a:cxn ang="0">
                  <a:pos x="22" y="47"/>
                </a:cxn>
                <a:cxn ang="0">
                  <a:pos x="26" y="51"/>
                </a:cxn>
                <a:cxn ang="0">
                  <a:pos x="38" y="51"/>
                </a:cxn>
                <a:cxn ang="0">
                  <a:pos x="52" y="41"/>
                </a:cxn>
                <a:cxn ang="0">
                  <a:pos x="56" y="41"/>
                </a:cxn>
                <a:cxn ang="0">
                  <a:pos x="49" y="56"/>
                </a:cxn>
              </a:cxnLst>
              <a:rect l="0" t="0" r="r" b="b"/>
              <a:pathLst>
                <a:path w="56" h="56">
                  <a:moveTo>
                    <a:pt x="49" y="56"/>
                  </a:moveTo>
                  <a:cubicBezTo>
                    <a:pt x="0" y="56"/>
                    <a:pt x="0" y="56"/>
                    <a:pt x="0" y="56"/>
                  </a:cubicBezTo>
                  <a:cubicBezTo>
                    <a:pt x="0" y="53"/>
                    <a:pt x="0" y="53"/>
                    <a:pt x="0" y="53"/>
                  </a:cubicBezTo>
                  <a:cubicBezTo>
                    <a:pt x="2" y="53"/>
                    <a:pt x="2" y="53"/>
                    <a:pt x="2" y="53"/>
                  </a:cubicBezTo>
                  <a:cubicBezTo>
                    <a:pt x="8" y="53"/>
                    <a:pt x="9" y="51"/>
                    <a:pt x="9" y="46"/>
                  </a:cubicBezTo>
                  <a:cubicBezTo>
                    <a:pt x="9" y="10"/>
                    <a:pt x="9" y="10"/>
                    <a:pt x="9" y="10"/>
                  </a:cubicBezTo>
                  <a:cubicBezTo>
                    <a:pt x="9" y="5"/>
                    <a:pt x="6" y="4"/>
                    <a:pt x="2" y="4"/>
                  </a:cubicBezTo>
                  <a:cubicBezTo>
                    <a:pt x="1" y="4"/>
                    <a:pt x="1" y="4"/>
                    <a:pt x="1" y="4"/>
                  </a:cubicBezTo>
                  <a:cubicBezTo>
                    <a:pt x="1" y="0"/>
                    <a:pt x="1" y="0"/>
                    <a:pt x="1" y="0"/>
                  </a:cubicBezTo>
                  <a:cubicBezTo>
                    <a:pt x="31" y="0"/>
                    <a:pt x="31" y="0"/>
                    <a:pt x="31" y="0"/>
                  </a:cubicBezTo>
                  <a:cubicBezTo>
                    <a:pt x="31" y="4"/>
                    <a:pt x="31" y="4"/>
                    <a:pt x="31" y="4"/>
                  </a:cubicBezTo>
                  <a:cubicBezTo>
                    <a:pt x="29" y="4"/>
                    <a:pt x="29" y="4"/>
                    <a:pt x="29" y="4"/>
                  </a:cubicBezTo>
                  <a:cubicBezTo>
                    <a:pt x="24" y="4"/>
                    <a:pt x="22" y="6"/>
                    <a:pt x="22" y="10"/>
                  </a:cubicBezTo>
                  <a:cubicBezTo>
                    <a:pt x="22" y="47"/>
                    <a:pt x="22" y="47"/>
                    <a:pt x="22" y="47"/>
                  </a:cubicBezTo>
                  <a:cubicBezTo>
                    <a:pt x="22" y="51"/>
                    <a:pt x="23" y="51"/>
                    <a:pt x="26" y="51"/>
                  </a:cubicBezTo>
                  <a:cubicBezTo>
                    <a:pt x="38" y="51"/>
                    <a:pt x="38" y="51"/>
                    <a:pt x="38" y="51"/>
                  </a:cubicBezTo>
                  <a:cubicBezTo>
                    <a:pt x="44" y="51"/>
                    <a:pt x="46" y="48"/>
                    <a:pt x="52" y="41"/>
                  </a:cubicBezTo>
                  <a:cubicBezTo>
                    <a:pt x="56" y="41"/>
                    <a:pt x="56" y="41"/>
                    <a:pt x="56" y="41"/>
                  </a:cubicBezTo>
                  <a:lnTo>
                    <a:pt x="49" y="56"/>
                  </a:lnTo>
                  <a:close/>
                </a:path>
              </a:pathLst>
            </a:custGeom>
            <a:solidFill>
              <a:srgbClr val="6699CC"/>
            </a:solidFill>
            <a:ln w="9525">
              <a:noFill/>
              <a:round/>
              <a:headEnd/>
              <a:tailEnd/>
            </a:ln>
          </p:spPr>
          <p:txBody>
            <a:bodyPr/>
            <a:lstStyle/>
            <a:p>
              <a:pPr>
                <a:lnSpc>
                  <a:spcPct val="90000"/>
                </a:lnSpc>
              </a:pPr>
              <a:endParaRPr lang="en-US" sz="2800"/>
            </a:p>
          </p:txBody>
        </p:sp>
        <p:sp>
          <p:nvSpPr>
            <p:cNvPr id="55327" name="Freeform 31"/>
            <p:cNvSpPr>
              <a:spLocks noEditPoints="1"/>
            </p:cNvSpPr>
            <p:nvPr userDrawn="1"/>
          </p:nvSpPr>
          <p:spPr bwMode="gray">
            <a:xfrm>
              <a:off x="3015" y="3505"/>
              <a:ext cx="61" cy="55"/>
            </a:xfrm>
            <a:custGeom>
              <a:avLst/>
              <a:gdLst/>
              <a:ahLst/>
              <a:cxnLst>
                <a:cxn ang="0">
                  <a:pos x="35" y="0"/>
                </a:cxn>
                <a:cxn ang="0">
                  <a:pos x="67" y="29"/>
                </a:cxn>
                <a:cxn ang="0">
                  <a:pos x="33" y="60"/>
                </a:cxn>
                <a:cxn ang="0">
                  <a:pos x="0" y="31"/>
                </a:cxn>
                <a:cxn ang="0">
                  <a:pos x="35" y="0"/>
                </a:cxn>
                <a:cxn ang="0">
                  <a:pos x="35" y="56"/>
                </a:cxn>
                <a:cxn ang="0">
                  <a:pos x="54" y="32"/>
                </a:cxn>
                <a:cxn ang="0">
                  <a:pos x="33" y="4"/>
                </a:cxn>
                <a:cxn ang="0">
                  <a:pos x="14" y="27"/>
                </a:cxn>
                <a:cxn ang="0">
                  <a:pos x="35" y="56"/>
                </a:cxn>
              </a:cxnLst>
              <a:rect l="0" t="0" r="r" b="b"/>
              <a:pathLst>
                <a:path w="67" h="60">
                  <a:moveTo>
                    <a:pt x="35" y="0"/>
                  </a:moveTo>
                  <a:cubicBezTo>
                    <a:pt x="54" y="0"/>
                    <a:pt x="67" y="12"/>
                    <a:pt x="67" y="29"/>
                  </a:cubicBezTo>
                  <a:cubicBezTo>
                    <a:pt x="67" y="45"/>
                    <a:pt x="55" y="60"/>
                    <a:pt x="33" y="60"/>
                  </a:cubicBezTo>
                  <a:cubicBezTo>
                    <a:pt x="12" y="60"/>
                    <a:pt x="0" y="46"/>
                    <a:pt x="0" y="31"/>
                  </a:cubicBezTo>
                  <a:cubicBezTo>
                    <a:pt x="0" y="13"/>
                    <a:pt x="15" y="0"/>
                    <a:pt x="35" y="0"/>
                  </a:cubicBezTo>
                  <a:close/>
                  <a:moveTo>
                    <a:pt x="35" y="56"/>
                  </a:moveTo>
                  <a:cubicBezTo>
                    <a:pt x="48" y="56"/>
                    <a:pt x="54" y="45"/>
                    <a:pt x="54" y="32"/>
                  </a:cubicBezTo>
                  <a:cubicBezTo>
                    <a:pt x="54" y="18"/>
                    <a:pt x="47" y="4"/>
                    <a:pt x="33" y="4"/>
                  </a:cubicBezTo>
                  <a:cubicBezTo>
                    <a:pt x="21" y="4"/>
                    <a:pt x="14" y="13"/>
                    <a:pt x="14" y="27"/>
                  </a:cubicBezTo>
                  <a:cubicBezTo>
                    <a:pt x="14" y="44"/>
                    <a:pt x="23" y="56"/>
                    <a:pt x="35" y="56"/>
                  </a:cubicBezTo>
                  <a:close/>
                </a:path>
              </a:pathLst>
            </a:custGeom>
            <a:solidFill>
              <a:srgbClr val="6699CC"/>
            </a:solidFill>
            <a:ln w="9525">
              <a:noFill/>
              <a:round/>
              <a:headEnd/>
              <a:tailEnd/>
            </a:ln>
          </p:spPr>
          <p:txBody>
            <a:bodyPr/>
            <a:lstStyle/>
            <a:p>
              <a:pPr>
                <a:lnSpc>
                  <a:spcPct val="90000"/>
                </a:lnSpc>
              </a:pPr>
              <a:endParaRPr lang="en-US" sz="2800"/>
            </a:p>
          </p:txBody>
        </p:sp>
        <p:sp>
          <p:nvSpPr>
            <p:cNvPr id="55328" name="Freeform 32"/>
            <p:cNvSpPr>
              <a:spLocks/>
            </p:cNvSpPr>
            <p:nvPr userDrawn="1"/>
          </p:nvSpPr>
          <p:spPr bwMode="gray">
            <a:xfrm>
              <a:off x="3096" y="3506"/>
              <a:ext cx="58" cy="54"/>
            </a:xfrm>
            <a:custGeom>
              <a:avLst/>
              <a:gdLst/>
              <a:ahLst/>
              <a:cxnLst>
                <a:cxn ang="0">
                  <a:pos x="64" y="34"/>
                </a:cxn>
                <a:cxn ang="0">
                  <a:pos x="58" y="39"/>
                </a:cxn>
                <a:cxn ang="0">
                  <a:pos x="58" y="53"/>
                </a:cxn>
                <a:cxn ang="0">
                  <a:pos x="34" y="59"/>
                </a:cxn>
                <a:cxn ang="0">
                  <a:pos x="0" y="29"/>
                </a:cxn>
                <a:cxn ang="0">
                  <a:pos x="33" y="0"/>
                </a:cxn>
                <a:cxn ang="0">
                  <a:pos x="53" y="3"/>
                </a:cxn>
                <a:cxn ang="0">
                  <a:pos x="56" y="2"/>
                </a:cxn>
                <a:cxn ang="0">
                  <a:pos x="58" y="2"/>
                </a:cxn>
                <a:cxn ang="0">
                  <a:pos x="58" y="18"/>
                </a:cxn>
                <a:cxn ang="0">
                  <a:pos x="54" y="18"/>
                </a:cxn>
                <a:cxn ang="0">
                  <a:pos x="36" y="4"/>
                </a:cxn>
                <a:cxn ang="0">
                  <a:pos x="14" y="28"/>
                </a:cxn>
                <a:cxn ang="0">
                  <a:pos x="36" y="54"/>
                </a:cxn>
                <a:cxn ang="0">
                  <a:pos x="45" y="52"/>
                </a:cxn>
                <a:cxn ang="0">
                  <a:pos x="45" y="39"/>
                </a:cxn>
                <a:cxn ang="0">
                  <a:pos x="34" y="34"/>
                </a:cxn>
                <a:cxn ang="0">
                  <a:pos x="34" y="30"/>
                </a:cxn>
                <a:cxn ang="0">
                  <a:pos x="64" y="30"/>
                </a:cxn>
                <a:cxn ang="0">
                  <a:pos x="64" y="34"/>
                </a:cxn>
              </a:cxnLst>
              <a:rect l="0" t="0" r="r" b="b"/>
              <a:pathLst>
                <a:path w="64" h="59">
                  <a:moveTo>
                    <a:pt x="64" y="34"/>
                  </a:moveTo>
                  <a:cubicBezTo>
                    <a:pt x="60" y="34"/>
                    <a:pt x="58" y="35"/>
                    <a:pt x="58" y="39"/>
                  </a:cubicBezTo>
                  <a:cubicBezTo>
                    <a:pt x="58" y="53"/>
                    <a:pt x="58" y="53"/>
                    <a:pt x="58" y="53"/>
                  </a:cubicBezTo>
                  <a:cubicBezTo>
                    <a:pt x="51" y="56"/>
                    <a:pt x="42" y="59"/>
                    <a:pt x="34" y="59"/>
                  </a:cubicBezTo>
                  <a:cubicBezTo>
                    <a:pt x="11" y="59"/>
                    <a:pt x="0" y="46"/>
                    <a:pt x="0" y="29"/>
                  </a:cubicBezTo>
                  <a:cubicBezTo>
                    <a:pt x="0" y="12"/>
                    <a:pt x="14" y="0"/>
                    <a:pt x="33" y="0"/>
                  </a:cubicBezTo>
                  <a:cubicBezTo>
                    <a:pt x="43" y="0"/>
                    <a:pt x="50" y="3"/>
                    <a:pt x="53" y="3"/>
                  </a:cubicBezTo>
                  <a:cubicBezTo>
                    <a:pt x="54" y="3"/>
                    <a:pt x="55" y="3"/>
                    <a:pt x="56" y="2"/>
                  </a:cubicBezTo>
                  <a:cubicBezTo>
                    <a:pt x="58" y="2"/>
                    <a:pt x="58" y="2"/>
                    <a:pt x="58" y="2"/>
                  </a:cubicBezTo>
                  <a:cubicBezTo>
                    <a:pt x="58" y="18"/>
                    <a:pt x="58" y="18"/>
                    <a:pt x="58" y="18"/>
                  </a:cubicBezTo>
                  <a:cubicBezTo>
                    <a:pt x="54" y="18"/>
                    <a:pt x="54" y="18"/>
                    <a:pt x="54" y="18"/>
                  </a:cubicBezTo>
                  <a:cubicBezTo>
                    <a:pt x="52" y="9"/>
                    <a:pt x="45" y="4"/>
                    <a:pt x="36" y="4"/>
                  </a:cubicBezTo>
                  <a:cubicBezTo>
                    <a:pt x="23" y="4"/>
                    <a:pt x="14" y="14"/>
                    <a:pt x="14" y="28"/>
                  </a:cubicBezTo>
                  <a:cubicBezTo>
                    <a:pt x="14" y="43"/>
                    <a:pt x="23" y="54"/>
                    <a:pt x="36" y="54"/>
                  </a:cubicBezTo>
                  <a:cubicBezTo>
                    <a:pt x="39" y="54"/>
                    <a:pt x="43" y="53"/>
                    <a:pt x="45" y="52"/>
                  </a:cubicBezTo>
                  <a:cubicBezTo>
                    <a:pt x="45" y="39"/>
                    <a:pt x="45" y="39"/>
                    <a:pt x="45" y="39"/>
                  </a:cubicBezTo>
                  <a:cubicBezTo>
                    <a:pt x="45" y="35"/>
                    <a:pt x="44" y="34"/>
                    <a:pt x="34" y="34"/>
                  </a:cubicBezTo>
                  <a:cubicBezTo>
                    <a:pt x="34" y="30"/>
                    <a:pt x="34" y="30"/>
                    <a:pt x="34" y="30"/>
                  </a:cubicBezTo>
                  <a:cubicBezTo>
                    <a:pt x="64" y="30"/>
                    <a:pt x="64" y="30"/>
                    <a:pt x="64" y="30"/>
                  </a:cubicBezTo>
                  <a:lnTo>
                    <a:pt x="64" y="34"/>
                  </a:lnTo>
                  <a:close/>
                </a:path>
              </a:pathLst>
            </a:custGeom>
            <a:solidFill>
              <a:srgbClr val="6699CC"/>
            </a:solidFill>
            <a:ln w="9525">
              <a:noFill/>
              <a:round/>
              <a:headEnd/>
              <a:tailEnd/>
            </a:ln>
          </p:spPr>
          <p:txBody>
            <a:bodyPr/>
            <a:lstStyle/>
            <a:p>
              <a:pPr>
                <a:lnSpc>
                  <a:spcPct val="90000"/>
                </a:lnSpc>
              </a:pPr>
              <a:endParaRPr lang="en-US" sz="2800"/>
            </a:p>
          </p:txBody>
        </p:sp>
        <p:sp>
          <p:nvSpPr>
            <p:cNvPr id="55329" name="Freeform 33"/>
            <p:cNvSpPr>
              <a:spLocks/>
            </p:cNvSpPr>
            <p:nvPr userDrawn="1"/>
          </p:nvSpPr>
          <p:spPr bwMode="gray">
            <a:xfrm>
              <a:off x="3169" y="3507"/>
              <a:ext cx="60" cy="51"/>
            </a:xfrm>
            <a:custGeom>
              <a:avLst/>
              <a:gdLst/>
              <a:ahLst/>
              <a:cxnLst>
                <a:cxn ang="0">
                  <a:pos x="41" y="46"/>
                </a:cxn>
                <a:cxn ang="0">
                  <a:pos x="49" y="53"/>
                </a:cxn>
                <a:cxn ang="0">
                  <a:pos x="50" y="53"/>
                </a:cxn>
                <a:cxn ang="0">
                  <a:pos x="50" y="56"/>
                </a:cxn>
                <a:cxn ang="0">
                  <a:pos x="19" y="56"/>
                </a:cxn>
                <a:cxn ang="0">
                  <a:pos x="19" y="53"/>
                </a:cxn>
                <a:cxn ang="0">
                  <a:pos x="21" y="53"/>
                </a:cxn>
                <a:cxn ang="0">
                  <a:pos x="28" y="46"/>
                </a:cxn>
                <a:cxn ang="0">
                  <a:pos x="28" y="34"/>
                </a:cxn>
                <a:cxn ang="0">
                  <a:pos x="9" y="8"/>
                </a:cxn>
                <a:cxn ang="0">
                  <a:pos x="0" y="4"/>
                </a:cxn>
                <a:cxn ang="0">
                  <a:pos x="0" y="4"/>
                </a:cxn>
                <a:cxn ang="0">
                  <a:pos x="0" y="0"/>
                </a:cxn>
                <a:cxn ang="0">
                  <a:pos x="29" y="0"/>
                </a:cxn>
                <a:cxn ang="0">
                  <a:pos x="29" y="4"/>
                </a:cxn>
                <a:cxn ang="0">
                  <a:pos x="28" y="4"/>
                </a:cxn>
                <a:cxn ang="0">
                  <a:pos x="24" y="8"/>
                </a:cxn>
                <a:cxn ang="0">
                  <a:pos x="39" y="27"/>
                </a:cxn>
                <a:cxn ang="0">
                  <a:pos x="49" y="11"/>
                </a:cxn>
                <a:cxn ang="0">
                  <a:pos x="46" y="4"/>
                </a:cxn>
                <a:cxn ang="0">
                  <a:pos x="45" y="4"/>
                </a:cxn>
                <a:cxn ang="0">
                  <a:pos x="45" y="0"/>
                </a:cxn>
                <a:cxn ang="0">
                  <a:pos x="66" y="0"/>
                </a:cxn>
                <a:cxn ang="0">
                  <a:pos x="66" y="4"/>
                </a:cxn>
                <a:cxn ang="0">
                  <a:pos x="56" y="10"/>
                </a:cxn>
                <a:cxn ang="0">
                  <a:pos x="41" y="34"/>
                </a:cxn>
                <a:cxn ang="0">
                  <a:pos x="41" y="46"/>
                </a:cxn>
              </a:cxnLst>
              <a:rect l="0" t="0" r="r" b="b"/>
              <a:pathLst>
                <a:path w="66" h="56">
                  <a:moveTo>
                    <a:pt x="41" y="46"/>
                  </a:moveTo>
                  <a:cubicBezTo>
                    <a:pt x="41" y="51"/>
                    <a:pt x="42" y="53"/>
                    <a:pt x="49" y="53"/>
                  </a:cubicBezTo>
                  <a:cubicBezTo>
                    <a:pt x="50" y="53"/>
                    <a:pt x="50" y="53"/>
                    <a:pt x="50" y="53"/>
                  </a:cubicBezTo>
                  <a:cubicBezTo>
                    <a:pt x="50" y="56"/>
                    <a:pt x="50" y="56"/>
                    <a:pt x="50" y="56"/>
                  </a:cubicBezTo>
                  <a:cubicBezTo>
                    <a:pt x="19" y="56"/>
                    <a:pt x="19" y="56"/>
                    <a:pt x="19" y="56"/>
                  </a:cubicBezTo>
                  <a:cubicBezTo>
                    <a:pt x="19" y="53"/>
                    <a:pt x="19" y="53"/>
                    <a:pt x="19" y="53"/>
                  </a:cubicBezTo>
                  <a:cubicBezTo>
                    <a:pt x="21" y="53"/>
                    <a:pt x="21" y="53"/>
                    <a:pt x="21" y="53"/>
                  </a:cubicBezTo>
                  <a:cubicBezTo>
                    <a:pt x="27" y="53"/>
                    <a:pt x="28" y="50"/>
                    <a:pt x="28" y="46"/>
                  </a:cubicBezTo>
                  <a:cubicBezTo>
                    <a:pt x="28" y="34"/>
                    <a:pt x="28" y="34"/>
                    <a:pt x="28" y="34"/>
                  </a:cubicBezTo>
                  <a:cubicBezTo>
                    <a:pt x="9" y="8"/>
                    <a:pt x="9" y="8"/>
                    <a:pt x="9" y="8"/>
                  </a:cubicBezTo>
                  <a:cubicBezTo>
                    <a:pt x="6" y="4"/>
                    <a:pt x="5" y="4"/>
                    <a:pt x="0" y="4"/>
                  </a:cubicBezTo>
                  <a:cubicBezTo>
                    <a:pt x="0" y="4"/>
                    <a:pt x="0" y="4"/>
                    <a:pt x="0" y="4"/>
                  </a:cubicBezTo>
                  <a:cubicBezTo>
                    <a:pt x="0" y="0"/>
                    <a:pt x="0" y="0"/>
                    <a:pt x="0" y="0"/>
                  </a:cubicBezTo>
                  <a:cubicBezTo>
                    <a:pt x="29" y="0"/>
                    <a:pt x="29" y="0"/>
                    <a:pt x="29" y="0"/>
                  </a:cubicBezTo>
                  <a:cubicBezTo>
                    <a:pt x="29" y="4"/>
                    <a:pt x="29" y="4"/>
                    <a:pt x="29" y="4"/>
                  </a:cubicBezTo>
                  <a:cubicBezTo>
                    <a:pt x="28" y="4"/>
                    <a:pt x="28" y="4"/>
                    <a:pt x="28" y="4"/>
                  </a:cubicBezTo>
                  <a:cubicBezTo>
                    <a:pt x="23" y="4"/>
                    <a:pt x="22" y="6"/>
                    <a:pt x="24" y="8"/>
                  </a:cubicBezTo>
                  <a:cubicBezTo>
                    <a:pt x="39" y="27"/>
                    <a:pt x="39" y="27"/>
                    <a:pt x="39" y="27"/>
                  </a:cubicBezTo>
                  <a:cubicBezTo>
                    <a:pt x="49" y="11"/>
                    <a:pt x="49" y="11"/>
                    <a:pt x="49" y="11"/>
                  </a:cubicBezTo>
                  <a:cubicBezTo>
                    <a:pt x="52" y="7"/>
                    <a:pt x="52" y="4"/>
                    <a:pt x="46" y="4"/>
                  </a:cubicBezTo>
                  <a:cubicBezTo>
                    <a:pt x="45" y="4"/>
                    <a:pt x="45" y="4"/>
                    <a:pt x="45" y="4"/>
                  </a:cubicBezTo>
                  <a:cubicBezTo>
                    <a:pt x="45" y="0"/>
                    <a:pt x="45" y="0"/>
                    <a:pt x="45" y="0"/>
                  </a:cubicBezTo>
                  <a:cubicBezTo>
                    <a:pt x="66" y="0"/>
                    <a:pt x="66" y="0"/>
                    <a:pt x="66" y="0"/>
                  </a:cubicBezTo>
                  <a:cubicBezTo>
                    <a:pt x="66" y="4"/>
                    <a:pt x="66" y="4"/>
                    <a:pt x="66" y="4"/>
                  </a:cubicBezTo>
                  <a:cubicBezTo>
                    <a:pt x="61" y="4"/>
                    <a:pt x="59" y="5"/>
                    <a:pt x="56" y="10"/>
                  </a:cubicBezTo>
                  <a:cubicBezTo>
                    <a:pt x="41" y="34"/>
                    <a:pt x="41" y="34"/>
                    <a:pt x="41" y="34"/>
                  </a:cubicBezTo>
                  <a:lnTo>
                    <a:pt x="41" y="46"/>
                  </a:lnTo>
                  <a:close/>
                </a:path>
              </a:pathLst>
            </a:custGeom>
            <a:solidFill>
              <a:srgbClr val="6699CC"/>
            </a:solidFill>
            <a:ln w="9525">
              <a:noFill/>
              <a:round/>
              <a:headEnd/>
              <a:tailEnd/>
            </a:ln>
          </p:spPr>
          <p:txBody>
            <a:bodyPr/>
            <a:lstStyle/>
            <a:p>
              <a:pPr>
                <a:lnSpc>
                  <a:spcPct val="90000"/>
                </a:lnSpc>
              </a:pPr>
              <a:endParaRPr lang="en-US" sz="2800"/>
            </a:p>
          </p:txBody>
        </p:sp>
        <p:sp>
          <p:nvSpPr>
            <p:cNvPr id="55330" name="Freeform 34"/>
            <p:cNvSpPr>
              <a:spLocks/>
            </p:cNvSpPr>
            <p:nvPr userDrawn="1"/>
          </p:nvSpPr>
          <p:spPr bwMode="gray">
            <a:xfrm>
              <a:off x="3286" y="3506"/>
              <a:ext cx="37" cy="54"/>
            </a:xfrm>
            <a:custGeom>
              <a:avLst/>
              <a:gdLst/>
              <a:ahLst/>
              <a:cxnLst>
                <a:cxn ang="0">
                  <a:pos x="0" y="41"/>
                </a:cxn>
                <a:cxn ang="0">
                  <a:pos x="3" y="41"/>
                </a:cxn>
                <a:cxn ang="0">
                  <a:pos x="19" y="54"/>
                </a:cxn>
                <a:cxn ang="0">
                  <a:pos x="29" y="45"/>
                </a:cxn>
                <a:cxn ang="0">
                  <a:pos x="0" y="14"/>
                </a:cxn>
                <a:cxn ang="0">
                  <a:pos x="19" y="0"/>
                </a:cxn>
                <a:cxn ang="0">
                  <a:pos x="32" y="2"/>
                </a:cxn>
                <a:cxn ang="0">
                  <a:pos x="34" y="1"/>
                </a:cxn>
                <a:cxn ang="0">
                  <a:pos x="36" y="1"/>
                </a:cxn>
                <a:cxn ang="0">
                  <a:pos x="38" y="16"/>
                </a:cxn>
                <a:cxn ang="0">
                  <a:pos x="34" y="16"/>
                </a:cxn>
                <a:cxn ang="0">
                  <a:pos x="29" y="7"/>
                </a:cxn>
                <a:cxn ang="0">
                  <a:pos x="20" y="4"/>
                </a:cxn>
                <a:cxn ang="0">
                  <a:pos x="11" y="10"/>
                </a:cxn>
                <a:cxn ang="0">
                  <a:pos x="36" y="30"/>
                </a:cxn>
                <a:cxn ang="0">
                  <a:pos x="41" y="42"/>
                </a:cxn>
                <a:cxn ang="0">
                  <a:pos x="22" y="59"/>
                </a:cxn>
                <a:cxn ang="0">
                  <a:pos x="6" y="56"/>
                </a:cxn>
                <a:cxn ang="0">
                  <a:pos x="4" y="57"/>
                </a:cxn>
                <a:cxn ang="0">
                  <a:pos x="2" y="57"/>
                </a:cxn>
                <a:cxn ang="0">
                  <a:pos x="0" y="41"/>
                </a:cxn>
              </a:cxnLst>
              <a:rect l="0" t="0" r="r" b="b"/>
              <a:pathLst>
                <a:path w="41" h="59">
                  <a:moveTo>
                    <a:pt x="0" y="41"/>
                  </a:moveTo>
                  <a:cubicBezTo>
                    <a:pt x="3" y="41"/>
                    <a:pt x="3" y="41"/>
                    <a:pt x="3" y="41"/>
                  </a:cubicBezTo>
                  <a:cubicBezTo>
                    <a:pt x="6" y="50"/>
                    <a:pt x="12" y="54"/>
                    <a:pt x="19" y="54"/>
                  </a:cubicBezTo>
                  <a:cubicBezTo>
                    <a:pt x="25" y="54"/>
                    <a:pt x="29" y="51"/>
                    <a:pt x="29" y="45"/>
                  </a:cubicBezTo>
                  <a:cubicBezTo>
                    <a:pt x="29" y="32"/>
                    <a:pt x="0" y="32"/>
                    <a:pt x="0" y="14"/>
                  </a:cubicBezTo>
                  <a:cubicBezTo>
                    <a:pt x="0" y="6"/>
                    <a:pt x="8" y="0"/>
                    <a:pt x="19" y="0"/>
                  </a:cubicBezTo>
                  <a:cubicBezTo>
                    <a:pt x="26" y="0"/>
                    <a:pt x="31" y="2"/>
                    <a:pt x="32" y="2"/>
                  </a:cubicBezTo>
                  <a:cubicBezTo>
                    <a:pt x="33" y="2"/>
                    <a:pt x="34" y="2"/>
                    <a:pt x="34" y="1"/>
                  </a:cubicBezTo>
                  <a:cubicBezTo>
                    <a:pt x="36" y="1"/>
                    <a:pt x="36" y="1"/>
                    <a:pt x="36" y="1"/>
                  </a:cubicBezTo>
                  <a:cubicBezTo>
                    <a:pt x="38" y="16"/>
                    <a:pt x="38" y="16"/>
                    <a:pt x="38" y="16"/>
                  </a:cubicBezTo>
                  <a:cubicBezTo>
                    <a:pt x="34" y="16"/>
                    <a:pt x="34" y="16"/>
                    <a:pt x="34" y="16"/>
                  </a:cubicBezTo>
                  <a:cubicBezTo>
                    <a:pt x="33" y="12"/>
                    <a:pt x="31" y="9"/>
                    <a:pt x="29" y="7"/>
                  </a:cubicBezTo>
                  <a:cubicBezTo>
                    <a:pt x="26" y="5"/>
                    <a:pt x="23" y="4"/>
                    <a:pt x="20" y="4"/>
                  </a:cubicBezTo>
                  <a:cubicBezTo>
                    <a:pt x="15" y="4"/>
                    <a:pt x="11" y="6"/>
                    <a:pt x="11" y="10"/>
                  </a:cubicBezTo>
                  <a:cubicBezTo>
                    <a:pt x="11" y="18"/>
                    <a:pt x="26" y="20"/>
                    <a:pt x="36" y="30"/>
                  </a:cubicBezTo>
                  <a:cubicBezTo>
                    <a:pt x="40" y="34"/>
                    <a:pt x="41" y="37"/>
                    <a:pt x="41" y="42"/>
                  </a:cubicBezTo>
                  <a:cubicBezTo>
                    <a:pt x="41" y="51"/>
                    <a:pt x="33" y="59"/>
                    <a:pt x="22" y="59"/>
                  </a:cubicBezTo>
                  <a:cubicBezTo>
                    <a:pt x="15" y="59"/>
                    <a:pt x="8" y="56"/>
                    <a:pt x="6" y="56"/>
                  </a:cubicBezTo>
                  <a:cubicBezTo>
                    <a:pt x="5" y="56"/>
                    <a:pt x="5" y="56"/>
                    <a:pt x="4" y="57"/>
                  </a:cubicBezTo>
                  <a:cubicBezTo>
                    <a:pt x="2" y="57"/>
                    <a:pt x="2" y="57"/>
                    <a:pt x="2" y="57"/>
                  </a:cubicBezTo>
                  <a:lnTo>
                    <a:pt x="0" y="41"/>
                  </a:lnTo>
                  <a:close/>
                </a:path>
              </a:pathLst>
            </a:custGeom>
            <a:solidFill>
              <a:srgbClr val="6699CC"/>
            </a:solidFill>
            <a:ln w="9525">
              <a:noFill/>
              <a:round/>
              <a:headEnd/>
              <a:tailEnd/>
            </a:ln>
          </p:spPr>
          <p:txBody>
            <a:bodyPr/>
            <a:lstStyle/>
            <a:p>
              <a:pPr>
                <a:lnSpc>
                  <a:spcPct val="90000"/>
                </a:lnSpc>
              </a:pPr>
              <a:endParaRPr lang="en-US" sz="2800"/>
            </a:p>
          </p:txBody>
        </p:sp>
        <p:sp>
          <p:nvSpPr>
            <p:cNvPr id="55331" name="Freeform 35"/>
            <p:cNvSpPr>
              <a:spLocks/>
            </p:cNvSpPr>
            <p:nvPr userDrawn="1"/>
          </p:nvSpPr>
          <p:spPr bwMode="gray">
            <a:xfrm>
              <a:off x="3338" y="3507"/>
              <a:ext cx="51" cy="51"/>
            </a:xfrm>
            <a:custGeom>
              <a:avLst/>
              <a:gdLst/>
              <a:ahLst/>
              <a:cxnLst>
                <a:cxn ang="0">
                  <a:pos x="43" y="5"/>
                </a:cxn>
                <a:cxn ang="0">
                  <a:pos x="23" y="5"/>
                </a:cxn>
                <a:cxn ang="0">
                  <a:pos x="23" y="25"/>
                </a:cxn>
                <a:cxn ang="0">
                  <a:pos x="38" y="25"/>
                </a:cxn>
                <a:cxn ang="0">
                  <a:pos x="45" y="19"/>
                </a:cxn>
                <a:cxn ang="0">
                  <a:pos x="48" y="19"/>
                </a:cxn>
                <a:cxn ang="0">
                  <a:pos x="48" y="37"/>
                </a:cxn>
                <a:cxn ang="0">
                  <a:pos x="45" y="37"/>
                </a:cxn>
                <a:cxn ang="0">
                  <a:pos x="37" y="30"/>
                </a:cxn>
                <a:cxn ang="0">
                  <a:pos x="23" y="30"/>
                </a:cxn>
                <a:cxn ang="0">
                  <a:pos x="23" y="47"/>
                </a:cxn>
                <a:cxn ang="0">
                  <a:pos x="27" y="51"/>
                </a:cxn>
                <a:cxn ang="0">
                  <a:pos x="42" y="51"/>
                </a:cxn>
                <a:cxn ang="0">
                  <a:pos x="52" y="42"/>
                </a:cxn>
                <a:cxn ang="0">
                  <a:pos x="56" y="42"/>
                </a:cxn>
                <a:cxn ang="0">
                  <a:pos x="55" y="56"/>
                </a:cxn>
                <a:cxn ang="0">
                  <a:pos x="0" y="56"/>
                </a:cxn>
                <a:cxn ang="0">
                  <a:pos x="0" y="53"/>
                </a:cxn>
                <a:cxn ang="0">
                  <a:pos x="4" y="53"/>
                </a:cxn>
                <a:cxn ang="0">
                  <a:pos x="11" y="46"/>
                </a:cxn>
                <a:cxn ang="0">
                  <a:pos x="11" y="10"/>
                </a:cxn>
                <a:cxn ang="0">
                  <a:pos x="3" y="4"/>
                </a:cxn>
                <a:cxn ang="0">
                  <a:pos x="2" y="4"/>
                </a:cxn>
                <a:cxn ang="0">
                  <a:pos x="2" y="0"/>
                </a:cxn>
                <a:cxn ang="0">
                  <a:pos x="52" y="0"/>
                </a:cxn>
                <a:cxn ang="0">
                  <a:pos x="53" y="13"/>
                </a:cxn>
                <a:cxn ang="0">
                  <a:pos x="49" y="13"/>
                </a:cxn>
                <a:cxn ang="0">
                  <a:pos x="43" y="5"/>
                </a:cxn>
              </a:cxnLst>
              <a:rect l="0" t="0" r="r" b="b"/>
              <a:pathLst>
                <a:path w="56" h="56">
                  <a:moveTo>
                    <a:pt x="43" y="5"/>
                  </a:moveTo>
                  <a:cubicBezTo>
                    <a:pt x="23" y="5"/>
                    <a:pt x="23" y="5"/>
                    <a:pt x="23" y="5"/>
                  </a:cubicBezTo>
                  <a:cubicBezTo>
                    <a:pt x="23" y="25"/>
                    <a:pt x="23" y="25"/>
                    <a:pt x="23" y="25"/>
                  </a:cubicBezTo>
                  <a:cubicBezTo>
                    <a:pt x="38" y="25"/>
                    <a:pt x="38" y="25"/>
                    <a:pt x="38" y="25"/>
                  </a:cubicBezTo>
                  <a:cubicBezTo>
                    <a:pt x="43" y="25"/>
                    <a:pt x="45" y="24"/>
                    <a:pt x="45" y="19"/>
                  </a:cubicBezTo>
                  <a:cubicBezTo>
                    <a:pt x="48" y="19"/>
                    <a:pt x="48" y="19"/>
                    <a:pt x="48" y="19"/>
                  </a:cubicBezTo>
                  <a:cubicBezTo>
                    <a:pt x="48" y="37"/>
                    <a:pt x="48" y="37"/>
                    <a:pt x="48" y="37"/>
                  </a:cubicBezTo>
                  <a:cubicBezTo>
                    <a:pt x="45" y="37"/>
                    <a:pt x="45" y="37"/>
                    <a:pt x="45" y="37"/>
                  </a:cubicBezTo>
                  <a:cubicBezTo>
                    <a:pt x="45" y="32"/>
                    <a:pt x="44" y="30"/>
                    <a:pt x="37" y="30"/>
                  </a:cubicBezTo>
                  <a:cubicBezTo>
                    <a:pt x="23" y="30"/>
                    <a:pt x="23" y="30"/>
                    <a:pt x="23" y="30"/>
                  </a:cubicBezTo>
                  <a:cubicBezTo>
                    <a:pt x="23" y="47"/>
                    <a:pt x="23" y="47"/>
                    <a:pt x="23" y="47"/>
                  </a:cubicBezTo>
                  <a:cubicBezTo>
                    <a:pt x="23" y="51"/>
                    <a:pt x="24" y="51"/>
                    <a:pt x="27" y="51"/>
                  </a:cubicBezTo>
                  <a:cubicBezTo>
                    <a:pt x="42" y="51"/>
                    <a:pt x="42" y="51"/>
                    <a:pt x="42" y="51"/>
                  </a:cubicBezTo>
                  <a:cubicBezTo>
                    <a:pt x="48" y="51"/>
                    <a:pt x="50" y="50"/>
                    <a:pt x="52" y="42"/>
                  </a:cubicBezTo>
                  <a:cubicBezTo>
                    <a:pt x="56" y="42"/>
                    <a:pt x="56" y="42"/>
                    <a:pt x="56" y="42"/>
                  </a:cubicBezTo>
                  <a:cubicBezTo>
                    <a:pt x="55" y="56"/>
                    <a:pt x="55" y="56"/>
                    <a:pt x="55" y="56"/>
                  </a:cubicBezTo>
                  <a:cubicBezTo>
                    <a:pt x="0" y="56"/>
                    <a:pt x="0" y="56"/>
                    <a:pt x="0" y="56"/>
                  </a:cubicBezTo>
                  <a:cubicBezTo>
                    <a:pt x="0" y="53"/>
                    <a:pt x="0" y="53"/>
                    <a:pt x="0" y="53"/>
                  </a:cubicBezTo>
                  <a:cubicBezTo>
                    <a:pt x="4" y="53"/>
                    <a:pt x="4" y="53"/>
                    <a:pt x="4" y="53"/>
                  </a:cubicBezTo>
                  <a:cubicBezTo>
                    <a:pt x="9" y="53"/>
                    <a:pt x="11" y="51"/>
                    <a:pt x="11" y="46"/>
                  </a:cubicBezTo>
                  <a:cubicBezTo>
                    <a:pt x="11" y="10"/>
                    <a:pt x="11" y="10"/>
                    <a:pt x="11" y="10"/>
                  </a:cubicBezTo>
                  <a:cubicBezTo>
                    <a:pt x="11" y="5"/>
                    <a:pt x="9" y="4"/>
                    <a:pt x="3" y="4"/>
                  </a:cubicBezTo>
                  <a:cubicBezTo>
                    <a:pt x="2" y="4"/>
                    <a:pt x="2" y="4"/>
                    <a:pt x="2" y="4"/>
                  </a:cubicBezTo>
                  <a:cubicBezTo>
                    <a:pt x="2" y="0"/>
                    <a:pt x="2" y="0"/>
                    <a:pt x="2" y="0"/>
                  </a:cubicBezTo>
                  <a:cubicBezTo>
                    <a:pt x="52" y="0"/>
                    <a:pt x="52" y="0"/>
                    <a:pt x="52" y="0"/>
                  </a:cubicBezTo>
                  <a:cubicBezTo>
                    <a:pt x="53" y="13"/>
                    <a:pt x="53" y="13"/>
                    <a:pt x="53" y="13"/>
                  </a:cubicBezTo>
                  <a:cubicBezTo>
                    <a:pt x="49" y="13"/>
                    <a:pt x="49" y="13"/>
                    <a:pt x="49" y="13"/>
                  </a:cubicBezTo>
                  <a:cubicBezTo>
                    <a:pt x="48" y="7"/>
                    <a:pt x="47" y="5"/>
                    <a:pt x="43" y="5"/>
                  </a:cubicBezTo>
                  <a:close/>
                </a:path>
              </a:pathLst>
            </a:custGeom>
            <a:solidFill>
              <a:srgbClr val="6699CC"/>
            </a:solidFill>
            <a:ln w="9525">
              <a:noFill/>
              <a:round/>
              <a:headEnd/>
              <a:tailEnd/>
            </a:ln>
          </p:spPr>
          <p:txBody>
            <a:bodyPr/>
            <a:lstStyle/>
            <a:p>
              <a:pPr>
                <a:lnSpc>
                  <a:spcPct val="90000"/>
                </a:lnSpc>
              </a:pPr>
              <a:endParaRPr lang="en-US" sz="2800"/>
            </a:p>
          </p:txBody>
        </p:sp>
        <p:sp>
          <p:nvSpPr>
            <p:cNvPr id="55332" name="Freeform 36"/>
            <p:cNvSpPr>
              <a:spLocks noEditPoints="1"/>
            </p:cNvSpPr>
            <p:nvPr userDrawn="1"/>
          </p:nvSpPr>
          <p:spPr bwMode="gray">
            <a:xfrm>
              <a:off x="3404" y="3506"/>
              <a:ext cx="65" cy="53"/>
            </a:xfrm>
            <a:custGeom>
              <a:avLst/>
              <a:gdLst/>
              <a:ahLst/>
              <a:cxnLst>
                <a:cxn ang="0">
                  <a:pos x="22" y="47"/>
                </a:cxn>
                <a:cxn ang="0">
                  <a:pos x="29" y="54"/>
                </a:cxn>
                <a:cxn ang="0">
                  <a:pos x="32" y="54"/>
                </a:cxn>
                <a:cxn ang="0">
                  <a:pos x="32" y="57"/>
                </a:cxn>
                <a:cxn ang="0">
                  <a:pos x="0" y="57"/>
                </a:cxn>
                <a:cxn ang="0">
                  <a:pos x="0" y="54"/>
                </a:cxn>
                <a:cxn ang="0">
                  <a:pos x="2" y="54"/>
                </a:cxn>
                <a:cxn ang="0">
                  <a:pos x="10" y="47"/>
                </a:cxn>
                <a:cxn ang="0">
                  <a:pos x="10" y="11"/>
                </a:cxn>
                <a:cxn ang="0">
                  <a:pos x="2" y="5"/>
                </a:cxn>
                <a:cxn ang="0">
                  <a:pos x="0" y="5"/>
                </a:cxn>
                <a:cxn ang="0">
                  <a:pos x="0" y="1"/>
                </a:cxn>
                <a:cxn ang="0">
                  <a:pos x="12" y="0"/>
                </a:cxn>
                <a:cxn ang="0">
                  <a:pos x="27" y="0"/>
                </a:cxn>
                <a:cxn ang="0">
                  <a:pos x="52" y="6"/>
                </a:cxn>
                <a:cxn ang="0">
                  <a:pos x="56" y="16"/>
                </a:cxn>
                <a:cxn ang="0">
                  <a:pos x="43" y="31"/>
                </a:cxn>
                <a:cxn ang="0">
                  <a:pos x="59" y="49"/>
                </a:cxn>
                <a:cxn ang="0">
                  <a:pos x="71" y="55"/>
                </a:cxn>
                <a:cxn ang="0">
                  <a:pos x="71" y="58"/>
                </a:cxn>
                <a:cxn ang="0">
                  <a:pos x="65" y="58"/>
                </a:cxn>
                <a:cxn ang="0">
                  <a:pos x="45" y="53"/>
                </a:cxn>
                <a:cxn ang="0">
                  <a:pos x="29" y="33"/>
                </a:cxn>
                <a:cxn ang="0">
                  <a:pos x="22" y="33"/>
                </a:cxn>
                <a:cxn ang="0">
                  <a:pos x="22" y="47"/>
                </a:cxn>
                <a:cxn ang="0">
                  <a:pos x="22" y="30"/>
                </a:cxn>
                <a:cxn ang="0">
                  <a:pos x="26" y="30"/>
                </a:cxn>
                <a:cxn ang="0">
                  <a:pos x="43" y="17"/>
                </a:cxn>
                <a:cxn ang="0">
                  <a:pos x="27" y="4"/>
                </a:cxn>
                <a:cxn ang="0">
                  <a:pos x="22" y="4"/>
                </a:cxn>
                <a:cxn ang="0">
                  <a:pos x="22" y="30"/>
                </a:cxn>
              </a:cxnLst>
              <a:rect l="0" t="0" r="r" b="b"/>
              <a:pathLst>
                <a:path w="71" h="58">
                  <a:moveTo>
                    <a:pt x="22" y="47"/>
                  </a:moveTo>
                  <a:cubicBezTo>
                    <a:pt x="22" y="52"/>
                    <a:pt x="24" y="54"/>
                    <a:pt x="29" y="54"/>
                  </a:cubicBezTo>
                  <a:cubicBezTo>
                    <a:pt x="32" y="54"/>
                    <a:pt x="32" y="54"/>
                    <a:pt x="32" y="54"/>
                  </a:cubicBezTo>
                  <a:cubicBezTo>
                    <a:pt x="32" y="57"/>
                    <a:pt x="32" y="57"/>
                    <a:pt x="32" y="57"/>
                  </a:cubicBezTo>
                  <a:cubicBezTo>
                    <a:pt x="0" y="57"/>
                    <a:pt x="0" y="57"/>
                    <a:pt x="0" y="57"/>
                  </a:cubicBezTo>
                  <a:cubicBezTo>
                    <a:pt x="0" y="54"/>
                    <a:pt x="0" y="54"/>
                    <a:pt x="0" y="54"/>
                  </a:cubicBezTo>
                  <a:cubicBezTo>
                    <a:pt x="2" y="54"/>
                    <a:pt x="2" y="54"/>
                    <a:pt x="2" y="54"/>
                  </a:cubicBezTo>
                  <a:cubicBezTo>
                    <a:pt x="7" y="54"/>
                    <a:pt x="10" y="53"/>
                    <a:pt x="10" y="47"/>
                  </a:cubicBezTo>
                  <a:cubicBezTo>
                    <a:pt x="10" y="11"/>
                    <a:pt x="10" y="11"/>
                    <a:pt x="10" y="11"/>
                  </a:cubicBezTo>
                  <a:cubicBezTo>
                    <a:pt x="10" y="7"/>
                    <a:pt x="8" y="5"/>
                    <a:pt x="2" y="5"/>
                  </a:cubicBezTo>
                  <a:cubicBezTo>
                    <a:pt x="0" y="5"/>
                    <a:pt x="0" y="5"/>
                    <a:pt x="0" y="5"/>
                  </a:cubicBezTo>
                  <a:cubicBezTo>
                    <a:pt x="0" y="1"/>
                    <a:pt x="0" y="1"/>
                    <a:pt x="0" y="1"/>
                  </a:cubicBezTo>
                  <a:cubicBezTo>
                    <a:pt x="5" y="1"/>
                    <a:pt x="8" y="1"/>
                    <a:pt x="12" y="0"/>
                  </a:cubicBezTo>
                  <a:cubicBezTo>
                    <a:pt x="17" y="0"/>
                    <a:pt x="24" y="0"/>
                    <a:pt x="27" y="0"/>
                  </a:cubicBezTo>
                  <a:cubicBezTo>
                    <a:pt x="40" y="0"/>
                    <a:pt x="48" y="1"/>
                    <a:pt x="52" y="6"/>
                  </a:cubicBezTo>
                  <a:cubicBezTo>
                    <a:pt x="55" y="9"/>
                    <a:pt x="56" y="12"/>
                    <a:pt x="56" y="16"/>
                  </a:cubicBezTo>
                  <a:cubicBezTo>
                    <a:pt x="56" y="23"/>
                    <a:pt x="51" y="29"/>
                    <a:pt x="43" y="31"/>
                  </a:cubicBezTo>
                  <a:cubicBezTo>
                    <a:pt x="49" y="36"/>
                    <a:pt x="52" y="43"/>
                    <a:pt x="59" y="49"/>
                  </a:cubicBezTo>
                  <a:cubicBezTo>
                    <a:pt x="62" y="53"/>
                    <a:pt x="65" y="54"/>
                    <a:pt x="71" y="55"/>
                  </a:cubicBezTo>
                  <a:cubicBezTo>
                    <a:pt x="71" y="58"/>
                    <a:pt x="71" y="58"/>
                    <a:pt x="71" y="58"/>
                  </a:cubicBezTo>
                  <a:cubicBezTo>
                    <a:pt x="69" y="58"/>
                    <a:pt x="68" y="58"/>
                    <a:pt x="65" y="58"/>
                  </a:cubicBezTo>
                  <a:cubicBezTo>
                    <a:pt x="54" y="58"/>
                    <a:pt x="49" y="57"/>
                    <a:pt x="45" y="53"/>
                  </a:cubicBezTo>
                  <a:cubicBezTo>
                    <a:pt x="40" y="48"/>
                    <a:pt x="35" y="38"/>
                    <a:pt x="29" y="33"/>
                  </a:cubicBezTo>
                  <a:cubicBezTo>
                    <a:pt x="22" y="33"/>
                    <a:pt x="22" y="33"/>
                    <a:pt x="22" y="33"/>
                  </a:cubicBezTo>
                  <a:lnTo>
                    <a:pt x="22" y="47"/>
                  </a:lnTo>
                  <a:close/>
                  <a:moveTo>
                    <a:pt x="22" y="30"/>
                  </a:moveTo>
                  <a:cubicBezTo>
                    <a:pt x="26" y="30"/>
                    <a:pt x="26" y="30"/>
                    <a:pt x="26" y="30"/>
                  </a:cubicBezTo>
                  <a:cubicBezTo>
                    <a:pt x="37" y="30"/>
                    <a:pt x="43" y="26"/>
                    <a:pt x="43" y="17"/>
                  </a:cubicBezTo>
                  <a:cubicBezTo>
                    <a:pt x="43" y="7"/>
                    <a:pt x="36" y="4"/>
                    <a:pt x="27" y="4"/>
                  </a:cubicBezTo>
                  <a:cubicBezTo>
                    <a:pt x="22" y="4"/>
                    <a:pt x="22" y="4"/>
                    <a:pt x="22" y="4"/>
                  </a:cubicBezTo>
                  <a:lnTo>
                    <a:pt x="22" y="30"/>
                  </a:lnTo>
                  <a:close/>
                </a:path>
              </a:pathLst>
            </a:custGeom>
            <a:solidFill>
              <a:srgbClr val="6699CC"/>
            </a:solidFill>
            <a:ln w="9525">
              <a:noFill/>
              <a:round/>
              <a:headEnd/>
              <a:tailEnd/>
            </a:ln>
          </p:spPr>
          <p:txBody>
            <a:bodyPr/>
            <a:lstStyle/>
            <a:p>
              <a:pPr>
                <a:lnSpc>
                  <a:spcPct val="90000"/>
                </a:lnSpc>
              </a:pPr>
              <a:endParaRPr lang="en-US" sz="2800"/>
            </a:p>
          </p:txBody>
        </p:sp>
        <p:sp>
          <p:nvSpPr>
            <p:cNvPr id="55333" name="Freeform 37"/>
            <p:cNvSpPr>
              <a:spLocks/>
            </p:cNvSpPr>
            <p:nvPr userDrawn="1"/>
          </p:nvSpPr>
          <p:spPr bwMode="gray">
            <a:xfrm>
              <a:off x="3470" y="3507"/>
              <a:ext cx="61" cy="53"/>
            </a:xfrm>
            <a:custGeom>
              <a:avLst/>
              <a:gdLst/>
              <a:ahLst/>
              <a:cxnLst>
                <a:cxn ang="0">
                  <a:pos x="10" y="11"/>
                </a:cxn>
                <a:cxn ang="0">
                  <a:pos x="1" y="4"/>
                </a:cxn>
                <a:cxn ang="0">
                  <a:pos x="0" y="4"/>
                </a:cxn>
                <a:cxn ang="0">
                  <a:pos x="0" y="0"/>
                </a:cxn>
                <a:cxn ang="0">
                  <a:pos x="31" y="0"/>
                </a:cxn>
                <a:cxn ang="0">
                  <a:pos x="31" y="4"/>
                </a:cxn>
                <a:cxn ang="0">
                  <a:pos x="30" y="4"/>
                </a:cxn>
                <a:cxn ang="0">
                  <a:pos x="24" y="11"/>
                </a:cxn>
                <a:cxn ang="0">
                  <a:pos x="38" y="42"/>
                </a:cxn>
                <a:cxn ang="0">
                  <a:pos x="52" y="9"/>
                </a:cxn>
                <a:cxn ang="0">
                  <a:pos x="46" y="4"/>
                </a:cxn>
                <a:cxn ang="0">
                  <a:pos x="44" y="4"/>
                </a:cxn>
                <a:cxn ang="0">
                  <a:pos x="44" y="0"/>
                </a:cxn>
                <a:cxn ang="0">
                  <a:pos x="67" y="0"/>
                </a:cxn>
                <a:cxn ang="0">
                  <a:pos x="67" y="4"/>
                </a:cxn>
                <a:cxn ang="0">
                  <a:pos x="66" y="4"/>
                </a:cxn>
                <a:cxn ang="0">
                  <a:pos x="56" y="13"/>
                </a:cxn>
                <a:cxn ang="0">
                  <a:pos x="37" y="58"/>
                </a:cxn>
                <a:cxn ang="0">
                  <a:pos x="31" y="58"/>
                </a:cxn>
                <a:cxn ang="0">
                  <a:pos x="10" y="11"/>
                </a:cxn>
              </a:cxnLst>
              <a:rect l="0" t="0" r="r" b="b"/>
              <a:pathLst>
                <a:path w="67" h="58">
                  <a:moveTo>
                    <a:pt x="10" y="11"/>
                  </a:moveTo>
                  <a:cubicBezTo>
                    <a:pt x="7" y="5"/>
                    <a:pt x="6" y="4"/>
                    <a:pt x="1" y="4"/>
                  </a:cubicBezTo>
                  <a:cubicBezTo>
                    <a:pt x="0" y="4"/>
                    <a:pt x="0" y="4"/>
                    <a:pt x="0" y="4"/>
                  </a:cubicBezTo>
                  <a:cubicBezTo>
                    <a:pt x="0" y="0"/>
                    <a:pt x="0" y="0"/>
                    <a:pt x="0" y="0"/>
                  </a:cubicBezTo>
                  <a:cubicBezTo>
                    <a:pt x="31" y="0"/>
                    <a:pt x="31" y="0"/>
                    <a:pt x="31" y="0"/>
                  </a:cubicBezTo>
                  <a:cubicBezTo>
                    <a:pt x="31" y="4"/>
                    <a:pt x="31" y="4"/>
                    <a:pt x="31" y="4"/>
                  </a:cubicBezTo>
                  <a:cubicBezTo>
                    <a:pt x="30" y="4"/>
                    <a:pt x="30" y="4"/>
                    <a:pt x="30" y="4"/>
                  </a:cubicBezTo>
                  <a:cubicBezTo>
                    <a:pt x="22" y="4"/>
                    <a:pt x="21" y="6"/>
                    <a:pt x="24" y="11"/>
                  </a:cubicBezTo>
                  <a:cubicBezTo>
                    <a:pt x="38" y="42"/>
                    <a:pt x="38" y="42"/>
                    <a:pt x="38" y="42"/>
                  </a:cubicBezTo>
                  <a:cubicBezTo>
                    <a:pt x="52" y="9"/>
                    <a:pt x="52" y="9"/>
                    <a:pt x="52" y="9"/>
                  </a:cubicBezTo>
                  <a:cubicBezTo>
                    <a:pt x="53" y="6"/>
                    <a:pt x="51" y="4"/>
                    <a:pt x="46" y="4"/>
                  </a:cubicBezTo>
                  <a:cubicBezTo>
                    <a:pt x="44" y="4"/>
                    <a:pt x="44" y="4"/>
                    <a:pt x="44" y="4"/>
                  </a:cubicBezTo>
                  <a:cubicBezTo>
                    <a:pt x="44" y="0"/>
                    <a:pt x="44" y="0"/>
                    <a:pt x="44" y="0"/>
                  </a:cubicBezTo>
                  <a:cubicBezTo>
                    <a:pt x="67" y="0"/>
                    <a:pt x="67" y="0"/>
                    <a:pt x="67" y="0"/>
                  </a:cubicBezTo>
                  <a:cubicBezTo>
                    <a:pt x="67" y="4"/>
                    <a:pt x="67" y="4"/>
                    <a:pt x="67" y="4"/>
                  </a:cubicBezTo>
                  <a:cubicBezTo>
                    <a:pt x="66" y="4"/>
                    <a:pt x="66" y="4"/>
                    <a:pt x="66" y="4"/>
                  </a:cubicBezTo>
                  <a:cubicBezTo>
                    <a:pt x="61" y="4"/>
                    <a:pt x="59" y="6"/>
                    <a:pt x="56" y="13"/>
                  </a:cubicBezTo>
                  <a:cubicBezTo>
                    <a:pt x="37" y="58"/>
                    <a:pt x="37" y="58"/>
                    <a:pt x="37" y="58"/>
                  </a:cubicBezTo>
                  <a:cubicBezTo>
                    <a:pt x="31" y="58"/>
                    <a:pt x="31" y="58"/>
                    <a:pt x="31" y="58"/>
                  </a:cubicBezTo>
                  <a:lnTo>
                    <a:pt x="10" y="11"/>
                  </a:lnTo>
                  <a:close/>
                </a:path>
              </a:pathLst>
            </a:custGeom>
            <a:solidFill>
              <a:srgbClr val="6699CC"/>
            </a:solidFill>
            <a:ln w="9525">
              <a:noFill/>
              <a:round/>
              <a:headEnd/>
              <a:tailEnd/>
            </a:ln>
          </p:spPr>
          <p:txBody>
            <a:bodyPr/>
            <a:lstStyle/>
            <a:p>
              <a:pPr>
                <a:lnSpc>
                  <a:spcPct val="90000"/>
                </a:lnSpc>
              </a:pPr>
              <a:endParaRPr lang="en-US" sz="2800"/>
            </a:p>
          </p:txBody>
        </p:sp>
        <p:sp>
          <p:nvSpPr>
            <p:cNvPr id="55334" name="Freeform 38"/>
            <p:cNvSpPr>
              <a:spLocks/>
            </p:cNvSpPr>
            <p:nvPr userDrawn="1"/>
          </p:nvSpPr>
          <p:spPr bwMode="gray">
            <a:xfrm>
              <a:off x="3544" y="3507"/>
              <a:ext cx="27" cy="51"/>
            </a:xfrm>
            <a:custGeom>
              <a:avLst/>
              <a:gdLst/>
              <a:ahLst/>
              <a:cxnLst>
                <a:cxn ang="0">
                  <a:pos x="0" y="0"/>
                </a:cxn>
                <a:cxn ang="0">
                  <a:pos x="29" y="0"/>
                </a:cxn>
                <a:cxn ang="0">
                  <a:pos x="29" y="4"/>
                </a:cxn>
                <a:cxn ang="0">
                  <a:pos x="27" y="4"/>
                </a:cxn>
                <a:cxn ang="0">
                  <a:pos x="21" y="10"/>
                </a:cxn>
                <a:cxn ang="0">
                  <a:pos x="21" y="46"/>
                </a:cxn>
                <a:cxn ang="0">
                  <a:pos x="28" y="53"/>
                </a:cxn>
                <a:cxn ang="0">
                  <a:pos x="29" y="53"/>
                </a:cxn>
                <a:cxn ang="0">
                  <a:pos x="29" y="56"/>
                </a:cxn>
                <a:cxn ang="0">
                  <a:pos x="0" y="56"/>
                </a:cxn>
                <a:cxn ang="0">
                  <a:pos x="0" y="53"/>
                </a:cxn>
                <a:cxn ang="0">
                  <a:pos x="1" y="53"/>
                </a:cxn>
                <a:cxn ang="0">
                  <a:pos x="8" y="47"/>
                </a:cxn>
                <a:cxn ang="0">
                  <a:pos x="8" y="10"/>
                </a:cxn>
                <a:cxn ang="0">
                  <a:pos x="1" y="4"/>
                </a:cxn>
                <a:cxn ang="0">
                  <a:pos x="0" y="4"/>
                </a:cxn>
                <a:cxn ang="0">
                  <a:pos x="0" y="0"/>
                </a:cxn>
              </a:cxnLst>
              <a:rect l="0" t="0" r="r" b="b"/>
              <a:pathLst>
                <a:path w="29" h="56">
                  <a:moveTo>
                    <a:pt x="0" y="0"/>
                  </a:moveTo>
                  <a:cubicBezTo>
                    <a:pt x="29" y="0"/>
                    <a:pt x="29" y="0"/>
                    <a:pt x="29" y="0"/>
                  </a:cubicBezTo>
                  <a:cubicBezTo>
                    <a:pt x="29" y="4"/>
                    <a:pt x="29" y="4"/>
                    <a:pt x="29" y="4"/>
                  </a:cubicBezTo>
                  <a:cubicBezTo>
                    <a:pt x="27" y="4"/>
                    <a:pt x="27" y="4"/>
                    <a:pt x="27" y="4"/>
                  </a:cubicBezTo>
                  <a:cubicBezTo>
                    <a:pt x="23" y="4"/>
                    <a:pt x="21" y="6"/>
                    <a:pt x="21" y="10"/>
                  </a:cubicBezTo>
                  <a:cubicBezTo>
                    <a:pt x="21" y="46"/>
                    <a:pt x="21" y="46"/>
                    <a:pt x="21" y="46"/>
                  </a:cubicBezTo>
                  <a:cubicBezTo>
                    <a:pt x="21" y="51"/>
                    <a:pt x="22" y="53"/>
                    <a:pt x="28" y="53"/>
                  </a:cubicBezTo>
                  <a:cubicBezTo>
                    <a:pt x="29" y="53"/>
                    <a:pt x="29" y="53"/>
                    <a:pt x="29" y="53"/>
                  </a:cubicBezTo>
                  <a:cubicBezTo>
                    <a:pt x="29" y="56"/>
                    <a:pt x="29" y="56"/>
                    <a:pt x="29" y="56"/>
                  </a:cubicBezTo>
                  <a:cubicBezTo>
                    <a:pt x="0" y="56"/>
                    <a:pt x="0" y="56"/>
                    <a:pt x="0" y="56"/>
                  </a:cubicBezTo>
                  <a:cubicBezTo>
                    <a:pt x="0" y="53"/>
                    <a:pt x="0" y="53"/>
                    <a:pt x="0" y="53"/>
                  </a:cubicBezTo>
                  <a:cubicBezTo>
                    <a:pt x="1" y="53"/>
                    <a:pt x="1" y="53"/>
                    <a:pt x="1" y="53"/>
                  </a:cubicBezTo>
                  <a:cubicBezTo>
                    <a:pt x="6" y="53"/>
                    <a:pt x="8" y="51"/>
                    <a:pt x="8" y="47"/>
                  </a:cubicBezTo>
                  <a:cubicBezTo>
                    <a:pt x="8" y="10"/>
                    <a:pt x="8" y="10"/>
                    <a:pt x="8" y="10"/>
                  </a:cubicBezTo>
                  <a:cubicBezTo>
                    <a:pt x="8" y="6"/>
                    <a:pt x="6" y="4"/>
                    <a:pt x="1" y="4"/>
                  </a:cubicBezTo>
                  <a:cubicBezTo>
                    <a:pt x="0" y="4"/>
                    <a:pt x="0" y="4"/>
                    <a:pt x="0" y="4"/>
                  </a:cubicBezTo>
                  <a:lnTo>
                    <a:pt x="0" y="0"/>
                  </a:lnTo>
                  <a:close/>
                </a:path>
              </a:pathLst>
            </a:custGeom>
            <a:solidFill>
              <a:srgbClr val="6699CC"/>
            </a:solidFill>
            <a:ln w="9525">
              <a:noFill/>
              <a:round/>
              <a:headEnd/>
              <a:tailEnd/>
            </a:ln>
          </p:spPr>
          <p:txBody>
            <a:bodyPr/>
            <a:lstStyle/>
            <a:p>
              <a:pPr>
                <a:lnSpc>
                  <a:spcPct val="90000"/>
                </a:lnSpc>
              </a:pPr>
              <a:endParaRPr lang="en-US" sz="2800"/>
            </a:p>
          </p:txBody>
        </p:sp>
        <p:sp>
          <p:nvSpPr>
            <p:cNvPr id="55335" name="Freeform 39"/>
            <p:cNvSpPr>
              <a:spLocks/>
            </p:cNvSpPr>
            <p:nvPr userDrawn="1"/>
          </p:nvSpPr>
          <p:spPr bwMode="gray">
            <a:xfrm>
              <a:off x="3588" y="3506"/>
              <a:ext cx="54" cy="54"/>
            </a:xfrm>
            <a:custGeom>
              <a:avLst/>
              <a:gdLst/>
              <a:ahLst/>
              <a:cxnLst>
                <a:cxn ang="0">
                  <a:pos x="59" y="41"/>
                </a:cxn>
                <a:cxn ang="0">
                  <a:pos x="54" y="58"/>
                </a:cxn>
                <a:cxn ang="0">
                  <a:pos x="49" y="57"/>
                </a:cxn>
                <a:cxn ang="0">
                  <a:pos x="33" y="59"/>
                </a:cxn>
                <a:cxn ang="0">
                  <a:pos x="0" y="29"/>
                </a:cxn>
                <a:cxn ang="0">
                  <a:pos x="35" y="0"/>
                </a:cxn>
                <a:cxn ang="0">
                  <a:pos x="52" y="3"/>
                </a:cxn>
                <a:cxn ang="0">
                  <a:pos x="54" y="3"/>
                </a:cxn>
                <a:cxn ang="0">
                  <a:pos x="57" y="3"/>
                </a:cxn>
                <a:cxn ang="0">
                  <a:pos x="57" y="18"/>
                </a:cxn>
                <a:cxn ang="0">
                  <a:pos x="54" y="18"/>
                </a:cxn>
                <a:cxn ang="0">
                  <a:pos x="36" y="4"/>
                </a:cxn>
                <a:cxn ang="0">
                  <a:pos x="14" y="28"/>
                </a:cxn>
                <a:cxn ang="0">
                  <a:pos x="37" y="54"/>
                </a:cxn>
                <a:cxn ang="0">
                  <a:pos x="56" y="41"/>
                </a:cxn>
                <a:cxn ang="0">
                  <a:pos x="59" y="41"/>
                </a:cxn>
              </a:cxnLst>
              <a:rect l="0" t="0" r="r" b="b"/>
              <a:pathLst>
                <a:path w="59" h="59">
                  <a:moveTo>
                    <a:pt x="59" y="41"/>
                  </a:moveTo>
                  <a:cubicBezTo>
                    <a:pt x="59" y="46"/>
                    <a:pt x="57" y="53"/>
                    <a:pt x="54" y="58"/>
                  </a:cubicBezTo>
                  <a:cubicBezTo>
                    <a:pt x="53" y="57"/>
                    <a:pt x="51" y="57"/>
                    <a:pt x="49" y="57"/>
                  </a:cubicBezTo>
                  <a:cubicBezTo>
                    <a:pt x="45" y="57"/>
                    <a:pt x="40" y="59"/>
                    <a:pt x="33" y="59"/>
                  </a:cubicBezTo>
                  <a:cubicBezTo>
                    <a:pt x="15" y="59"/>
                    <a:pt x="0" y="46"/>
                    <a:pt x="0" y="29"/>
                  </a:cubicBezTo>
                  <a:cubicBezTo>
                    <a:pt x="0" y="13"/>
                    <a:pt x="16" y="0"/>
                    <a:pt x="35" y="0"/>
                  </a:cubicBezTo>
                  <a:cubicBezTo>
                    <a:pt x="45" y="0"/>
                    <a:pt x="51" y="3"/>
                    <a:pt x="52" y="3"/>
                  </a:cubicBezTo>
                  <a:cubicBezTo>
                    <a:pt x="53" y="3"/>
                    <a:pt x="54" y="3"/>
                    <a:pt x="54" y="3"/>
                  </a:cubicBezTo>
                  <a:cubicBezTo>
                    <a:pt x="57" y="3"/>
                    <a:pt x="57" y="3"/>
                    <a:pt x="57" y="3"/>
                  </a:cubicBezTo>
                  <a:cubicBezTo>
                    <a:pt x="57" y="18"/>
                    <a:pt x="57" y="18"/>
                    <a:pt x="57" y="18"/>
                  </a:cubicBezTo>
                  <a:cubicBezTo>
                    <a:pt x="54" y="18"/>
                    <a:pt x="54" y="18"/>
                    <a:pt x="54" y="18"/>
                  </a:cubicBezTo>
                  <a:cubicBezTo>
                    <a:pt x="51" y="9"/>
                    <a:pt x="45" y="4"/>
                    <a:pt x="36" y="4"/>
                  </a:cubicBezTo>
                  <a:cubicBezTo>
                    <a:pt x="23" y="4"/>
                    <a:pt x="14" y="14"/>
                    <a:pt x="14" y="28"/>
                  </a:cubicBezTo>
                  <a:cubicBezTo>
                    <a:pt x="14" y="43"/>
                    <a:pt x="24" y="54"/>
                    <a:pt x="37" y="54"/>
                  </a:cubicBezTo>
                  <a:cubicBezTo>
                    <a:pt x="45" y="54"/>
                    <a:pt x="52" y="49"/>
                    <a:pt x="56" y="41"/>
                  </a:cubicBezTo>
                  <a:lnTo>
                    <a:pt x="59" y="41"/>
                  </a:lnTo>
                  <a:close/>
                </a:path>
              </a:pathLst>
            </a:custGeom>
            <a:solidFill>
              <a:srgbClr val="6699CC"/>
            </a:solidFill>
            <a:ln w="9525">
              <a:noFill/>
              <a:round/>
              <a:headEnd/>
              <a:tailEnd/>
            </a:ln>
          </p:spPr>
          <p:txBody>
            <a:bodyPr/>
            <a:lstStyle/>
            <a:p>
              <a:pPr>
                <a:lnSpc>
                  <a:spcPct val="90000"/>
                </a:lnSpc>
              </a:pPr>
              <a:endParaRPr lang="en-US" sz="2800"/>
            </a:p>
          </p:txBody>
        </p:sp>
        <p:sp>
          <p:nvSpPr>
            <p:cNvPr id="55336" name="Freeform 40"/>
            <p:cNvSpPr>
              <a:spLocks/>
            </p:cNvSpPr>
            <p:nvPr userDrawn="1"/>
          </p:nvSpPr>
          <p:spPr bwMode="gray">
            <a:xfrm>
              <a:off x="3656" y="3507"/>
              <a:ext cx="51" cy="51"/>
            </a:xfrm>
            <a:custGeom>
              <a:avLst/>
              <a:gdLst/>
              <a:ahLst/>
              <a:cxnLst>
                <a:cxn ang="0">
                  <a:pos x="43" y="5"/>
                </a:cxn>
                <a:cxn ang="0">
                  <a:pos x="24" y="5"/>
                </a:cxn>
                <a:cxn ang="0">
                  <a:pos x="24" y="25"/>
                </a:cxn>
                <a:cxn ang="0">
                  <a:pos x="38" y="25"/>
                </a:cxn>
                <a:cxn ang="0">
                  <a:pos x="45" y="19"/>
                </a:cxn>
                <a:cxn ang="0">
                  <a:pos x="49" y="19"/>
                </a:cxn>
                <a:cxn ang="0">
                  <a:pos x="49" y="37"/>
                </a:cxn>
                <a:cxn ang="0">
                  <a:pos x="45" y="37"/>
                </a:cxn>
                <a:cxn ang="0">
                  <a:pos x="37" y="30"/>
                </a:cxn>
                <a:cxn ang="0">
                  <a:pos x="24" y="30"/>
                </a:cxn>
                <a:cxn ang="0">
                  <a:pos x="24" y="47"/>
                </a:cxn>
                <a:cxn ang="0">
                  <a:pos x="27" y="51"/>
                </a:cxn>
                <a:cxn ang="0">
                  <a:pos x="42" y="51"/>
                </a:cxn>
                <a:cxn ang="0">
                  <a:pos x="52" y="42"/>
                </a:cxn>
                <a:cxn ang="0">
                  <a:pos x="56" y="42"/>
                </a:cxn>
                <a:cxn ang="0">
                  <a:pos x="55" y="56"/>
                </a:cxn>
                <a:cxn ang="0">
                  <a:pos x="0" y="56"/>
                </a:cxn>
                <a:cxn ang="0">
                  <a:pos x="0" y="53"/>
                </a:cxn>
                <a:cxn ang="0">
                  <a:pos x="4" y="53"/>
                </a:cxn>
                <a:cxn ang="0">
                  <a:pos x="11" y="46"/>
                </a:cxn>
                <a:cxn ang="0">
                  <a:pos x="11" y="10"/>
                </a:cxn>
                <a:cxn ang="0">
                  <a:pos x="3" y="4"/>
                </a:cxn>
                <a:cxn ang="0">
                  <a:pos x="2" y="4"/>
                </a:cxn>
                <a:cxn ang="0">
                  <a:pos x="2" y="0"/>
                </a:cxn>
                <a:cxn ang="0">
                  <a:pos x="52" y="0"/>
                </a:cxn>
                <a:cxn ang="0">
                  <a:pos x="53" y="13"/>
                </a:cxn>
                <a:cxn ang="0">
                  <a:pos x="50" y="13"/>
                </a:cxn>
                <a:cxn ang="0">
                  <a:pos x="43" y="5"/>
                </a:cxn>
              </a:cxnLst>
              <a:rect l="0" t="0" r="r" b="b"/>
              <a:pathLst>
                <a:path w="56" h="56">
                  <a:moveTo>
                    <a:pt x="43" y="5"/>
                  </a:moveTo>
                  <a:cubicBezTo>
                    <a:pt x="24" y="5"/>
                    <a:pt x="24" y="5"/>
                    <a:pt x="24" y="5"/>
                  </a:cubicBezTo>
                  <a:cubicBezTo>
                    <a:pt x="24" y="25"/>
                    <a:pt x="24" y="25"/>
                    <a:pt x="24" y="25"/>
                  </a:cubicBezTo>
                  <a:cubicBezTo>
                    <a:pt x="38" y="25"/>
                    <a:pt x="38" y="25"/>
                    <a:pt x="38" y="25"/>
                  </a:cubicBezTo>
                  <a:cubicBezTo>
                    <a:pt x="43" y="25"/>
                    <a:pt x="45" y="24"/>
                    <a:pt x="45" y="19"/>
                  </a:cubicBezTo>
                  <a:cubicBezTo>
                    <a:pt x="49" y="19"/>
                    <a:pt x="49" y="19"/>
                    <a:pt x="49" y="19"/>
                  </a:cubicBezTo>
                  <a:cubicBezTo>
                    <a:pt x="49" y="37"/>
                    <a:pt x="49" y="37"/>
                    <a:pt x="49" y="37"/>
                  </a:cubicBezTo>
                  <a:cubicBezTo>
                    <a:pt x="45" y="37"/>
                    <a:pt x="45" y="37"/>
                    <a:pt x="45" y="37"/>
                  </a:cubicBezTo>
                  <a:cubicBezTo>
                    <a:pt x="45" y="32"/>
                    <a:pt x="44" y="30"/>
                    <a:pt x="37" y="30"/>
                  </a:cubicBezTo>
                  <a:cubicBezTo>
                    <a:pt x="24" y="30"/>
                    <a:pt x="24" y="30"/>
                    <a:pt x="24" y="30"/>
                  </a:cubicBezTo>
                  <a:cubicBezTo>
                    <a:pt x="24" y="47"/>
                    <a:pt x="24" y="47"/>
                    <a:pt x="24" y="47"/>
                  </a:cubicBezTo>
                  <a:cubicBezTo>
                    <a:pt x="24" y="51"/>
                    <a:pt x="24" y="51"/>
                    <a:pt x="27" y="51"/>
                  </a:cubicBezTo>
                  <a:cubicBezTo>
                    <a:pt x="42" y="51"/>
                    <a:pt x="42" y="51"/>
                    <a:pt x="42" y="51"/>
                  </a:cubicBezTo>
                  <a:cubicBezTo>
                    <a:pt x="48" y="51"/>
                    <a:pt x="51" y="50"/>
                    <a:pt x="52" y="42"/>
                  </a:cubicBezTo>
                  <a:cubicBezTo>
                    <a:pt x="56" y="42"/>
                    <a:pt x="56" y="42"/>
                    <a:pt x="56" y="42"/>
                  </a:cubicBezTo>
                  <a:cubicBezTo>
                    <a:pt x="55" y="56"/>
                    <a:pt x="55" y="56"/>
                    <a:pt x="55" y="56"/>
                  </a:cubicBezTo>
                  <a:cubicBezTo>
                    <a:pt x="0" y="56"/>
                    <a:pt x="0" y="56"/>
                    <a:pt x="0" y="56"/>
                  </a:cubicBezTo>
                  <a:cubicBezTo>
                    <a:pt x="0" y="53"/>
                    <a:pt x="0" y="53"/>
                    <a:pt x="0" y="53"/>
                  </a:cubicBezTo>
                  <a:cubicBezTo>
                    <a:pt x="4" y="53"/>
                    <a:pt x="4" y="53"/>
                    <a:pt x="4" y="53"/>
                  </a:cubicBezTo>
                  <a:cubicBezTo>
                    <a:pt x="9" y="53"/>
                    <a:pt x="11" y="51"/>
                    <a:pt x="11" y="46"/>
                  </a:cubicBezTo>
                  <a:cubicBezTo>
                    <a:pt x="11" y="10"/>
                    <a:pt x="11" y="10"/>
                    <a:pt x="11" y="10"/>
                  </a:cubicBezTo>
                  <a:cubicBezTo>
                    <a:pt x="11" y="5"/>
                    <a:pt x="9" y="4"/>
                    <a:pt x="3" y="4"/>
                  </a:cubicBezTo>
                  <a:cubicBezTo>
                    <a:pt x="2" y="4"/>
                    <a:pt x="2" y="4"/>
                    <a:pt x="2" y="4"/>
                  </a:cubicBezTo>
                  <a:cubicBezTo>
                    <a:pt x="2" y="0"/>
                    <a:pt x="2" y="0"/>
                    <a:pt x="2" y="0"/>
                  </a:cubicBezTo>
                  <a:cubicBezTo>
                    <a:pt x="52" y="0"/>
                    <a:pt x="52" y="0"/>
                    <a:pt x="52" y="0"/>
                  </a:cubicBezTo>
                  <a:cubicBezTo>
                    <a:pt x="53" y="13"/>
                    <a:pt x="53" y="13"/>
                    <a:pt x="53" y="13"/>
                  </a:cubicBezTo>
                  <a:cubicBezTo>
                    <a:pt x="50" y="13"/>
                    <a:pt x="50" y="13"/>
                    <a:pt x="50" y="13"/>
                  </a:cubicBezTo>
                  <a:cubicBezTo>
                    <a:pt x="49" y="7"/>
                    <a:pt x="48" y="5"/>
                    <a:pt x="43" y="5"/>
                  </a:cubicBezTo>
                  <a:close/>
                </a:path>
              </a:pathLst>
            </a:custGeom>
            <a:solidFill>
              <a:srgbClr val="6699CC"/>
            </a:solidFill>
            <a:ln w="9525">
              <a:noFill/>
              <a:round/>
              <a:headEnd/>
              <a:tailEnd/>
            </a:ln>
          </p:spPr>
          <p:txBody>
            <a:bodyPr/>
            <a:lstStyle/>
            <a:p>
              <a:pPr>
                <a:lnSpc>
                  <a:spcPct val="90000"/>
                </a:lnSpc>
              </a:pPr>
              <a:endParaRPr lang="en-US" sz="2800"/>
            </a:p>
          </p:txBody>
        </p:sp>
        <p:sp>
          <p:nvSpPr>
            <p:cNvPr id="55337" name="Freeform 41"/>
            <p:cNvSpPr>
              <a:spLocks/>
            </p:cNvSpPr>
            <p:nvPr userDrawn="1"/>
          </p:nvSpPr>
          <p:spPr bwMode="gray">
            <a:xfrm>
              <a:off x="3727" y="3506"/>
              <a:ext cx="37" cy="54"/>
            </a:xfrm>
            <a:custGeom>
              <a:avLst/>
              <a:gdLst/>
              <a:ahLst/>
              <a:cxnLst>
                <a:cxn ang="0">
                  <a:pos x="0" y="41"/>
                </a:cxn>
                <a:cxn ang="0">
                  <a:pos x="3" y="41"/>
                </a:cxn>
                <a:cxn ang="0">
                  <a:pos x="19" y="54"/>
                </a:cxn>
                <a:cxn ang="0">
                  <a:pos x="29" y="45"/>
                </a:cxn>
                <a:cxn ang="0">
                  <a:pos x="0" y="14"/>
                </a:cxn>
                <a:cxn ang="0">
                  <a:pos x="19" y="0"/>
                </a:cxn>
                <a:cxn ang="0">
                  <a:pos x="33" y="2"/>
                </a:cxn>
                <a:cxn ang="0">
                  <a:pos x="35" y="1"/>
                </a:cxn>
                <a:cxn ang="0">
                  <a:pos x="36" y="1"/>
                </a:cxn>
                <a:cxn ang="0">
                  <a:pos x="38" y="16"/>
                </a:cxn>
                <a:cxn ang="0">
                  <a:pos x="35" y="16"/>
                </a:cxn>
                <a:cxn ang="0">
                  <a:pos x="29" y="7"/>
                </a:cxn>
                <a:cxn ang="0">
                  <a:pos x="20" y="4"/>
                </a:cxn>
                <a:cxn ang="0">
                  <a:pos x="11" y="10"/>
                </a:cxn>
                <a:cxn ang="0">
                  <a:pos x="36" y="30"/>
                </a:cxn>
                <a:cxn ang="0">
                  <a:pos x="41" y="42"/>
                </a:cxn>
                <a:cxn ang="0">
                  <a:pos x="22" y="59"/>
                </a:cxn>
                <a:cxn ang="0">
                  <a:pos x="6" y="56"/>
                </a:cxn>
                <a:cxn ang="0">
                  <a:pos x="5" y="57"/>
                </a:cxn>
                <a:cxn ang="0">
                  <a:pos x="2" y="57"/>
                </a:cxn>
                <a:cxn ang="0">
                  <a:pos x="0" y="41"/>
                </a:cxn>
              </a:cxnLst>
              <a:rect l="0" t="0" r="r" b="b"/>
              <a:pathLst>
                <a:path w="41" h="59">
                  <a:moveTo>
                    <a:pt x="0" y="41"/>
                  </a:moveTo>
                  <a:cubicBezTo>
                    <a:pt x="3" y="41"/>
                    <a:pt x="3" y="41"/>
                    <a:pt x="3" y="41"/>
                  </a:cubicBezTo>
                  <a:cubicBezTo>
                    <a:pt x="6" y="50"/>
                    <a:pt x="12" y="54"/>
                    <a:pt x="19" y="54"/>
                  </a:cubicBezTo>
                  <a:cubicBezTo>
                    <a:pt x="25" y="54"/>
                    <a:pt x="29" y="51"/>
                    <a:pt x="29" y="45"/>
                  </a:cubicBezTo>
                  <a:cubicBezTo>
                    <a:pt x="29" y="32"/>
                    <a:pt x="0" y="32"/>
                    <a:pt x="0" y="14"/>
                  </a:cubicBezTo>
                  <a:cubicBezTo>
                    <a:pt x="0" y="6"/>
                    <a:pt x="8" y="0"/>
                    <a:pt x="19" y="0"/>
                  </a:cubicBezTo>
                  <a:cubicBezTo>
                    <a:pt x="26" y="0"/>
                    <a:pt x="31" y="2"/>
                    <a:pt x="33" y="2"/>
                  </a:cubicBezTo>
                  <a:cubicBezTo>
                    <a:pt x="33" y="2"/>
                    <a:pt x="34" y="2"/>
                    <a:pt x="35" y="1"/>
                  </a:cubicBezTo>
                  <a:cubicBezTo>
                    <a:pt x="36" y="1"/>
                    <a:pt x="36" y="1"/>
                    <a:pt x="36" y="1"/>
                  </a:cubicBezTo>
                  <a:cubicBezTo>
                    <a:pt x="38" y="16"/>
                    <a:pt x="38" y="16"/>
                    <a:pt x="38" y="16"/>
                  </a:cubicBezTo>
                  <a:cubicBezTo>
                    <a:pt x="35" y="16"/>
                    <a:pt x="35" y="16"/>
                    <a:pt x="35" y="16"/>
                  </a:cubicBezTo>
                  <a:cubicBezTo>
                    <a:pt x="34" y="12"/>
                    <a:pt x="32" y="9"/>
                    <a:pt x="29" y="7"/>
                  </a:cubicBezTo>
                  <a:cubicBezTo>
                    <a:pt x="26" y="5"/>
                    <a:pt x="23" y="4"/>
                    <a:pt x="20" y="4"/>
                  </a:cubicBezTo>
                  <a:cubicBezTo>
                    <a:pt x="15" y="4"/>
                    <a:pt x="11" y="6"/>
                    <a:pt x="11" y="10"/>
                  </a:cubicBezTo>
                  <a:cubicBezTo>
                    <a:pt x="11" y="18"/>
                    <a:pt x="26" y="20"/>
                    <a:pt x="36" y="30"/>
                  </a:cubicBezTo>
                  <a:cubicBezTo>
                    <a:pt x="40" y="34"/>
                    <a:pt x="41" y="37"/>
                    <a:pt x="41" y="42"/>
                  </a:cubicBezTo>
                  <a:cubicBezTo>
                    <a:pt x="41" y="51"/>
                    <a:pt x="33" y="59"/>
                    <a:pt x="22" y="59"/>
                  </a:cubicBezTo>
                  <a:cubicBezTo>
                    <a:pt x="15" y="59"/>
                    <a:pt x="8" y="56"/>
                    <a:pt x="6" y="56"/>
                  </a:cubicBezTo>
                  <a:cubicBezTo>
                    <a:pt x="6" y="56"/>
                    <a:pt x="5" y="56"/>
                    <a:pt x="5" y="57"/>
                  </a:cubicBezTo>
                  <a:cubicBezTo>
                    <a:pt x="2" y="57"/>
                    <a:pt x="2" y="57"/>
                    <a:pt x="2" y="57"/>
                  </a:cubicBezTo>
                  <a:lnTo>
                    <a:pt x="0" y="41"/>
                  </a:lnTo>
                  <a:close/>
                </a:path>
              </a:pathLst>
            </a:custGeom>
            <a:solidFill>
              <a:srgbClr val="6699CC"/>
            </a:solidFill>
            <a:ln w="9525">
              <a:noFill/>
              <a:round/>
              <a:headEnd/>
              <a:tailEnd/>
            </a:ln>
          </p:spPr>
          <p:txBody>
            <a:bodyPr/>
            <a:lstStyle/>
            <a:p>
              <a:pPr>
                <a:lnSpc>
                  <a:spcPct val="90000"/>
                </a:lnSpc>
              </a:pPr>
              <a:endParaRPr lang="en-US" sz="2800"/>
            </a:p>
          </p:txBody>
        </p:sp>
        <p:sp>
          <p:nvSpPr>
            <p:cNvPr id="55338" name="Freeform 42"/>
            <p:cNvSpPr>
              <a:spLocks/>
            </p:cNvSpPr>
            <p:nvPr userDrawn="1"/>
          </p:nvSpPr>
          <p:spPr bwMode="gray">
            <a:xfrm>
              <a:off x="2367" y="3129"/>
              <a:ext cx="0" cy="457"/>
            </a:xfrm>
            <a:custGeom>
              <a:avLst/>
              <a:gdLst/>
              <a:ahLst/>
              <a:cxnLst>
                <a:cxn ang="0">
                  <a:pos x="0" y="457"/>
                </a:cxn>
                <a:cxn ang="0">
                  <a:pos x="0" y="0"/>
                </a:cxn>
                <a:cxn ang="0">
                  <a:pos x="0" y="457"/>
                </a:cxn>
              </a:cxnLst>
              <a:rect l="0" t="0" r="r" b="b"/>
              <a:pathLst>
                <a:path h="457">
                  <a:moveTo>
                    <a:pt x="0" y="457"/>
                  </a:moveTo>
                  <a:lnTo>
                    <a:pt x="0" y="0"/>
                  </a:lnTo>
                  <a:lnTo>
                    <a:pt x="0" y="457"/>
                  </a:lnTo>
                  <a:close/>
                </a:path>
              </a:pathLst>
            </a:custGeom>
            <a:solidFill>
              <a:srgbClr val="6699CC"/>
            </a:solidFill>
            <a:ln w="9525">
              <a:noFill/>
              <a:round/>
              <a:headEnd/>
              <a:tailEnd/>
            </a:ln>
          </p:spPr>
          <p:txBody>
            <a:bodyPr/>
            <a:lstStyle/>
            <a:p>
              <a:pPr>
                <a:lnSpc>
                  <a:spcPct val="90000"/>
                </a:lnSpc>
              </a:pPr>
              <a:endParaRPr lang="en-US" sz="2800"/>
            </a:p>
          </p:txBody>
        </p:sp>
        <p:sp>
          <p:nvSpPr>
            <p:cNvPr id="55340" name="Freeform 44"/>
            <p:cNvSpPr>
              <a:spLocks/>
            </p:cNvSpPr>
            <p:nvPr userDrawn="1"/>
          </p:nvSpPr>
          <p:spPr bwMode="gray">
            <a:xfrm>
              <a:off x="2019" y="3217"/>
              <a:ext cx="216" cy="36"/>
            </a:xfrm>
            <a:custGeom>
              <a:avLst/>
              <a:gdLst/>
              <a:ahLst/>
              <a:cxnLst>
                <a:cxn ang="0">
                  <a:pos x="127" y="13"/>
                </a:cxn>
                <a:cxn ang="0">
                  <a:pos x="128" y="14"/>
                </a:cxn>
                <a:cxn ang="0">
                  <a:pos x="210" y="39"/>
                </a:cxn>
                <a:cxn ang="0">
                  <a:pos x="230" y="38"/>
                </a:cxn>
                <a:cxn ang="0">
                  <a:pos x="236" y="25"/>
                </a:cxn>
                <a:cxn ang="0">
                  <a:pos x="236" y="22"/>
                </a:cxn>
                <a:cxn ang="0">
                  <a:pos x="118" y="0"/>
                </a:cxn>
                <a:cxn ang="0">
                  <a:pos x="2" y="20"/>
                </a:cxn>
                <a:cxn ang="0">
                  <a:pos x="0" y="23"/>
                </a:cxn>
                <a:cxn ang="0">
                  <a:pos x="1" y="26"/>
                </a:cxn>
                <a:cxn ang="0">
                  <a:pos x="3" y="30"/>
                </a:cxn>
                <a:cxn ang="0">
                  <a:pos x="6" y="30"/>
                </a:cxn>
                <a:cxn ang="0">
                  <a:pos x="7" y="29"/>
                </a:cxn>
                <a:cxn ang="0">
                  <a:pos x="7" y="27"/>
                </a:cxn>
                <a:cxn ang="0">
                  <a:pos x="7" y="24"/>
                </a:cxn>
                <a:cxn ang="0">
                  <a:pos x="11" y="22"/>
                </a:cxn>
                <a:cxn ang="0">
                  <a:pos x="13" y="24"/>
                </a:cxn>
                <a:cxn ang="0">
                  <a:pos x="15" y="26"/>
                </a:cxn>
                <a:cxn ang="0">
                  <a:pos x="27" y="23"/>
                </a:cxn>
                <a:cxn ang="0">
                  <a:pos x="30" y="22"/>
                </a:cxn>
                <a:cxn ang="0">
                  <a:pos x="30" y="19"/>
                </a:cxn>
                <a:cxn ang="0">
                  <a:pos x="32" y="16"/>
                </a:cxn>
                <a:cxn ang="0">
                  <a:pos x="37" y="14"/>
                </a:cxn>
                <a:cxn ang="0">
                  <a:pos x="41" y="17"/>
                </a:cxn>
                <a:cxn ang="0">
                  <a:pos x="41" y="20"/>
                </a:cxn>
                <a:cxn ang="0">
                  <a:pos x="60" y="17"/>
                </a:cxn>
                <a:cxn ang="0">
                  <a:pos x="63" y="16"/>
                </a:cxn>
                <a:cxn ang="0">
                  <a:pos x="64" y="13"/>
                </a:cxn>
                <a:cxn ang="0">
                  <a:pos x="66" y="10"/>
                </a:cxn>
                <a:cxn ang="0">
                  <a:pos x="74" y="9"/>
                </a:cxn>
                <a:cxn ang="0">
                  <a:pos x="79" y="12"/>
                </a:cxn>
                <a:cxn ang="0">
                  <a:pos x="79" y="15"/>
                </a:cxn>
                <a:cxn ang="0">
                  <a:pos x="81" y="15"/>
                </a:cxn>
                <a:cxn ang="0">
                  <a:pos x="106" y="14"/>
                </a:cxn>
                <a:cxn ang="0">
                  <a:pos x="108" y="13"/>
                </a:cxn>
                <a:cxn ang="0">
                  <a:pos x="109" y="12"/>
                </a:cxn>
                <a:cxn ang="0">
                  <a:pos x="109" y="8"/>
                </a:cxn>
                <a:cxn ang="0">
                  <a:pos x="113" y="8"/>
                </a:cxn>
                <a:cxn ang="0">
                  <a:pos x="121" y="8"/>
                </a:cxn>
                <a:cxn ang="0">
                  <a:pos x="126" y="8"/>
                </a:cxn>
                <a:cxn ang="0">
                  <a:pos x="126" y="12"/>
                </a:cxn>
                <a:cxn ang="0">
                  <a:pos x="127" y="13"/>
                </a:cxn>
              </a:cxnLst>
              <a:rect l="0" t="0" r="r" b="b"/>
              <a:pathLst>
                <a:path w="237" h="39">
                  <a:moveTo>
                    <a:pt x="127" y="13"/>
                  </a:moveTo>
                  <a:cubicBezTo>
                    <a:pt x="127" y="14"/>
                    <a:pt x="128" y="14"/>
                    <a:pt x="128" y="14"/>
                  </a:cubicBezTo>
                  <a:cubicBezTo>
                    <a:pt x="178" y="12"/>
                    <a:pt x="207" y="31"/>
                    <a:pt x="210" y="39"/>
                  </a:cubicBezTo>
                  <a:cubicBezTo>
                    <a:pt x="230" y="38"/>
                    <a:pt x="230" y="38"/>
                    <a:pt x="230" y="38"/>
                  </a:cubicBezTo>
                  <a:cubicBezTo>
                    <a:pt x="236" y="25"/>
                    <a:pt x="236" y="25"/>
                    <a:pt x="236" y="25"/>
                  </a:cubicBezTo>
                  <a:cubicBezTo>
                    <a:pt x="237" y="24"/>
                    <a:pt x="236" y="22"/>
                    <a:pt x="236" y="22"/>
                  </a:cubicBezTo>
                  <a:cubicBezTo>
                    <a:pt x="230" y="15"/>
                    <a:pt x="179" y="0"/>
                    <a:pt x="118" y="0"/>
                  </a:cubicBezTo>
                  <a:cubicBezTo>
                    <a:pt x="52" y="0"/>
                    <a:pt x="11" y="13"/>
                    <a:pt x="2" y="20"/>
                  </a:cubicBezTo>
                  <a:cubicBezTo>
                    <a:pt x="2" y="20"/>
                    <a:pt x="0" y="21"/>
                    <a:pt x="0" y="23"/>
                  </a:cubicBezTo>
                  <a:cubicBezTo>
                    <a:pt x="0" y="24"/>
                    <a:pt x="1" y="26"/>
                    <a:pt x="1" y="26"/>
                  </a:cubicBezTo>
                  <a:cubicBezTo>
                    <a:pt x="3" y="30"/>
                    <a:pt x="3" y="30"/>
                    <a:pt x="3" y="30"/>
                  </a:cubicBezTo>
                  <a:cubicBezTo>
                    <a:pt x="4" y="31"/>
                    <a:pt x="4" y="31"/>
                    <a:pt x="6" y="30"/>
                  </a:cubicBezTo>
                  <a:cubicBezTo>
                    <a:pt x="6" y="30"/>
                    <a:pt x="7" y="30"/>
                    <a:pt x="7" y="29"/>
                  </a:cubicBezTo>
                  <a:cubicBezTo>
                    <a:pt x="7" y="28"/>
                    <a:pt x="7" y="27"/>
                    <a:pt x="7" y="27"/>
                  </a:cubicBezTo>
                  <a:cubicBezTo>
                    <a:pt x="5" y="24"/>
                    <a:pt x="7" y="24"/>
                    <a:pt x="7" y="24"/>
                  </a:cubicBezTo>
                  <a:cubicBezTo>
                    <a:pt x="11" y="22"/>
                    <a:pt x="11" y="22"/>
                    <a:pt x="11" y="22"/>
                  </a:cubicBezTo>
                  <a:cubicBezTo>
                    <a:pt x="13" y="22"/>
                    <a:pt x="13" y="23"/>
                    <a:pt x="13" y="24"/>
                  </a:cubicBezTo>
                  <a:cubicBezTo>
                    <a:pt x="13" y="24"/>
                    <a:pt x="14" y="26"/>
                    <a:pt x="15" y="26"/>
                  </a:cubicBezTo>
                  <a:cubicBezTo>
                    <a:pt x="16" y="27"/>
                    <a:pt x="19" y="25"/>
                    <a:pt x="27" y="23"/>
                  </a:cubicBezTo>
                  <a:cubicBezTo>
                    <a:pt x="28" y="23"/>
                    <a:pt x="28" y="23"/>
                    <a:pt x="30" y="22"/>
                  </a:cubicBezTo>
                  <a:cubicBezTo>
                    <a:pt x="30" y="22"/>
                    <a:pt x="30" y="19"/>
                    <a:pt x="30" y="19"/>
                  </a:cubicBezTo>
                  <a:cubicBezTo>
                    <a:pt x="29" y="18"/>
                    <a:pt x="29" y="16"/>
                    <a:pt x="32" y="16"/>
                  </a:cubicBezTo>
                  <a:cubicBezTo>
                    <a:pt x="37" y="14"/>
                    <a:pt x="37" y="14"/>
                    <a:pt x="37" y="14"/>
                  </a:cubicBezTo>
                  <a:cubicBezTo>
                    <a:pt x="40" y="14"/>
                    <a:pt x="40" y="15"/>
                    <a:pt x="41" y="17"/>
                  </a:cubicBezTo>
                  <a:cubicBezTo>
                    <a:pt x="41" y="17"/>
                    <a:pt x="41" y="19"/>
                    <a:pt x="41" y="20"/>
                  </a:cubicBezTo>
                  <a:cubicBezTo>
                    <a:pt x="42" y="21"/>
                    <a:pt x="43" y="19"/>
                    <a:pt x="60" y="17"/>
                  </a:cubicBezTo>
                  <a:cubicBezTo>
                    <a:pt x="60" y="17"/>
                    <a:pt x="63" y="17"/>
                    <a:pt x="63" y="16"/>
                  </a:cubicBezTo>
                  <a:cubicBezTo>
                    <a:pt x="64" y="15"/>
                    <a:pt x="64" y="13"/>
                    <a:pt x="64" y="13"/>
                  </a:cubicBezTo>
                  <a:cubicBezTo>
                    <a:pt x="63" y="11"/>
                    <a:pt x="62" y="10"/>
                    <a:pt x="66" y="10"/>
                  </a:cubicBezTo>
                  <a:cubicBezTo>
                    <a:pt x="74" y="9"/>
                    <a:pt x="74" y="9"/>
                    <a:pt x="74" y="9"/>
                  </a:cubicBezTo>
                  <a:cubicBezTo>
                    <a:pt x="79" y="8"/>
                    <a:pt x="78" y="10"/>
                    <a:pt x="79" y="12"/>
                  </a:cubicBezTo>
                  <a:cubicBezTo>
                    <a:pt x="79" y="12"/>
                    <a:pt x="79" y="14"/>
                    <a:pt x="79" y="15"/>
                  </a:cubicBezTo>
                  <a:cubicBezTo>
                    <a:pt x="80" y="15"/>
                    <a:pt x="81" y="15"/>
                    <a:pt x="81" y="15"/>
                  </a:cubicBezTo>
                  <a:cubicBezTo>
                    <a:pt x="91" y="14"/>
                    <a:pt x="96" y="14"/>
                    <a:pt x="106" y="14"/>
                  </a:cubicBezTo>
                  <a:cubicBezTo>
                    <a:pt x="106" y="14"/>
                    <a:pt x="108" y="14"/>
                    <a:pt x="108" y="13"/>
                  </a:cubicBezTo>
                  <a:cubicBezTo>
                    <a:pt x="109" y="12"/>
                    <a:pt x="109" y="12"/>
                    <a:pt x="109" y="12"/>
                  </a:cubicBezTo>
                  <a:cubicBezTo>
                    <a:pt x="109" y="11"/>
                    <a:pt x="109" y="9"/>
                    <a:pt x="109" y="8"/>
                  </a:cubicBezTo>
                  <a:cubicBezTo>
                    <a:pt x="110" y="7"/>
                    <a:pt x="111" y="8"/>
                    <a:pt x="113" y="8"/>
                  </a:cubicBezTo>
                  <a:cubicBezTo>
                    <a:pt x="121" y="8"/>
                    <a:pt x="121" y="8"/>
                    <a:pt x="121" y="8"/>
                  </a:cubicBezTo>
                  <a:cubicBezTo>
                    <a:pt x="123" y="8"/>
                    <a:pt x="125" y="7"/>
                    <a:pt x="126" y="8"/>
                  </a:cubicBezTo>
                  <a:cubicBezTo>
                    <a:pt x="127" y="9"/>
                    <a:pt x="126" y="12"/>
                    <a:pt x="126" y="12"/>
                  </a:cubicBezTo>
                  <a:cubicBezTo>
                    <a:pt x="126" y="12"/>
                    <a:pt x="126" y="13"/>
                    <a:pt x="127" y="13"/>
                  </a:cubicBezTo>
                  <a:close/>
                </a:path>
              </a:pathLst>
            </a:custGeom>
            <a:solidFill>
              <a:srgbClr val="6699CC"/>
            </a:solidFill>
            <a:ln w="9525">
              <a:noFill/>
              <a:round/>
              <a:headEnd/>
              <a:tailEnd/>
            </a:ln>
          </p:spPr>
          <p:txBody>
            <a:bodyPr/>
            <a:lstStyle/>
            <a:p>
              <a:pPr>
                <a:lnSpc>
                  <a:spcPct val="90000"/>
                </a:lnSpc>
              </a:pPr>
              <a:endParaRPr lang="en-US" sz="2800"/>
            </a:p>
          </p:txBody>
        </p:sp>
        <p:sp>
          <p:nvSpPr>
            <p:cNvPr id="55341" name="Freeform 45"/>
            <p:cNvSpPr>
              <a:spLocks/>
            </p:cNvSpPr>
            <p:nvPr userDrawn="1"/>
          </p:nvSpPr>
          <p:spPr bwMode="gray">
            <a:xfrm>
              <a:off x="2003" y="3154"/>
              <a:ext cx="247" cy="83"/>
            </a:xfrm>
            <a:custGeom>
              <a:avLst/>
              <a:gdLst/>
              <a:ahLst/>
              <a:cxnLst>
                <a:cxn ang="0">
                  <a:pos x="135" y="0"/>
                </a:cxn>
                <a:cxn ang="0">
                  <a:pos x="36" y="35"/>
                </a:cxn>
                <a:cxn ang="0">
                  <a:pos x="35" y="36"/>
                </a:cxn>
                <a:cxn ang="0">
                  <a:pos x="37" y="38"/>
                </a:cxn>
                <a:cxn ang="0">
                  <a:pos x="140" y="48"/>
                </a:cxn>
                <a:cxn ang="0">
                  <a:pos x="140" y="49"/>
                </a:cxn>
                <a:cxn ang="0">
                  <a:pos x="85" y="52"/>
                </a:cxn>
                <a:cxn ang="0">
                  <a:pos x="46" y="59"/>
                </a:cxn>
                <a:cxn ang="0">
                  <a:pos x="7" y="75"/>
                </a:cxn>
                <a:cxn ang="0">
                  <a:pos x="3" y="78"/>
                </a:cxn>
                <a:cxn ang="0">
                  <a:pos x="2" y="82"/>
                </a:cxn>
                <a:cxn ang="0">
                  <a:pos x="1" y="88"/>
                </a:cxn>
                <a:cxn ang="0">
                  <a:pos x="3" y="88"/>
                </a:cxn>
                <a:cxn ang="0">
                  <a:pos x="21" y="77"/>
                </a:cxn>
                <a:cxn ang="0">
                  <a:pos x="61" y="65"/>
                </a:cxn>
                <a:cxn ang="0">
                  <a:pos x="133" y="58"/>
                </a:cxn>
                <a:cxn ang="0">
                  <a:pos x="208" y="65"/>
                </a:cxn>
                <a:cxn ang="0">
                  <a:pos x="257" y="80"/>
                </a:cxn>
                <a:cxn ang="0">
                  <a:pos x="268" y="88"/>
                </a:cxn>
                <a:cxn ang="0">
                  <a:pos x="271" y="88"/>
                </a:cxn>
                <a:cxn ang="0">
                  <a:pos x="266" y="76"/>
                </a:cxn>
                <a:cxn ang="0">
                  <a:pos x="135" y="0"/>
                </a:cxn>
              </a:cxnLst>
              <a:rect l="0" t="0" r="r" b="b"/>
              <a:pathLst>
                <a:path w="271" h="91">
                  <a:moveTo>
                    <a:pt x="135" y="0"/>
                  </a:moveTo>
                  <a:cubicBezTo>
                    <a:pt x="86" y="0"/>
                    <a:pt x="55" y="16"/>
                    <a:pt x="36" y="35"/>
                  </a:cubicBezTo>
                  <a:cubicBezTo>
                    <a:pt x="36" y="35"/>
                    <a:pt x="36" y="35"/>
                    <a:pt x="35" y="36"/>
                  </a:cubicBezTo>
                  <a:cubicBezTo>
                    <a:pt x="35" y="37"/>
                    <a:pt x="35" y="38"/>
                    <a:pt x="37" y="38"/>
                  </a:cubicBezTo>
                  <a:cubicBezTo>
                    <a:pt x="79" y="20"/>
                    <a:pt x="126" y="31"/>
                    <a:pt x="140" y="48"/>
                  </a:cubicBezTo>
                  <a:cubicBezTo>
                    <a:pt x="141" y="48"/>
                    <a:pt x="140" y="49"/>
                    <a:pt x="140" y="49"/>
                  </a:cubicBezTo>
                  <a:cubicBezTo>
                    <a:pt x="125" y="49"/>
                    <a:pt x="112" y="48"/>
                    <a:pt x="85" y="52"/>
                  </a:cubicBezTo>
                  <a:cubicBezTo>
                    <a:pt x="70" y="54"/>
                    <a:pt x="57" y="56"/>
                    <a:pt x="46" y="59"/>
                  </a:cubicBezTo>
                  <a:cubicBezTo>
                    <a:pt x="27" y="64"/>
                    <a:pt x="14" y="70"/>
                    <a:pt x="7" y="75"/>
                  </a:cubicBezTo>
                  <a:cubicBezTo>
                    <a:pt x="4" y="76"/>
                    <a:pt x="4" y="77"/>
                    <a:pt x="3" y="78"/>
                  </a:cubicBezTo>
                  <a:cubicBezTo>
                    <a:pt x="3" y="81"/>
                    <a:pt x="3" y="81"/>
                    <a:pt x="2" y="82"/>
                  </a:cubicBezTo>
                  <a:cubicBezTo>
                    <a:pt x="1" y="85"/>
                    <a:pt x="1" y="87"/>
                    <a:pt x="1" y="88"/>
                  </a:cubicBezTo>
                  <a:cubicBezTo>
                    <a:pt x="0" y="90"/>
                    <a:pt x="2" y="90"/>
                    <a:pt x="3" y="88"/>
                  </a:cubicBezTo>
                  <a:cubicBezTo>
                    <a:pt x="6" y="86"/>
                    <a:pt x="12" y="81"/>
                    <a:pt x="21" y="77"/>
                  </a:cubicBezTo>
                  <a:cubicBezTo>
                    <a:pt x="30" y="73"/>
                    <a:pt x="45" y="68"/>
                    <a:pt x="61" y="65"/>
                  </a:cubicBezTo>
                  <a:cubicBezTo>
                    <a:pt x="83" y="61"/>
                    <a:pt x="109" y="58"/>
                    <a:pt x="133" y="58"/>
                  </a:cubicBezTo>
                  <a:cubicBezTo>
                    <a:pt x="161" y="58"/>
                    <a:pt x="186" y="61"/>
                    <a:pt x="208" y="65"/>
                  </a:cubicBezTo>
                  <a:cubicBezTo>
                    <a:pt x="229" y="69"/>
                    <a:pt x="246" y="75"/>
                    <a:pt x="257" y="80"/>
                  </a:cubicBezTo>
                  <a:cubicBezTo>
                    <a:pt x="262" y="83"/>
                    <a:pt x="265" y="85"/>
                    <a:pt x="268" y="88"/>
                  </a:cubicBezTo>
                  <a:cubicBezTo>
                    <a:pt x="271" y="91"/>
                    <a:pt x="271" y="88"/>
                    <a:pt x="271" y="88"/>
                  </a:cubicBezTo>
                  <a:cubicBezTo>
                    <a:pt x="271" y="88"/>
                    <a:pt x="270" y="84"/>
                    <a:pt x="266" y="76"/>
                  </a:cubicBezTo>
                  <a:cubicBezTo>
                    <a:pt x="252" y="50"/>
                    <a:pt x="215" y="0"/>
                    <a:pt x="135" y="0"/>
                  </a:cubicBezTo>
                </a:path>
              </a:pathLst>
            </a:custGeom>
            <a:solidFill>
              <a:srgbClr val="6699CC"/>
            </a:solidFill>
            <a:ln w="9525">
              <a:noFill/>
              <a:round/>
              <a:headEnd/>
              <a:tailEnd/>
            </a:ln>
          </p:spPr>
          <p:txBody>
            <a:bodyPr/>
            <a:lstStyle/>
            <a:p>
              <a:pPr>
                <a:lnSpc>
                  <a:spcPct val="90000"/>
                </a:lnSpc>
              </a:pPr>
              <a:endParaRPr lang="en-US" sz="2800"/>
            </a:p>
          </p:txBody>
        </p:sp>
        <p:sp>
          <p:nvSpPr>
            <p:cNvPr id="55342" name="Freeform 46"/>
            <p:cNvSpPr>
              <a:spLocks/>
            </p:cNvSpPr>
            <p:nvPr userDrawn="1"/>
          </p:nvSpPr>
          <p:spPr bwMode="gray">
            <a:xfrm>
              <a:off x="1996" y="3426"/>
              <a:ext cx="266" cy="61"/>
            </a:xfrm>
            <a:custGeom>
              <a:avLst/>
              <a:gdLst/>
              <a:ahLst/>
              <a:cxnLst>
                <a:cxn ang="0">
                  <a:pos x="0" y="32"/>
                </a:cxn>
                <a:cxn ang="0">
                  <a:pos x="146" y="67"/>
                </a:cxn>
                <a:cxn ang="0">
                  <a:pos x="292" y="32"/>
                </a:cxn>
                <a:cxn ang="0">
                  <a:pos x="292" y="15"/>
                </a:cxn>
                <a:cxn ang="0">
                  <a:pos x="292" y="14"/>
                </a:cxn>
                <a:cxn ang="0">
                  <a:pos x="271" y="10"/>
                </a:cxn>
                <a:cxn ang="0">
                  <a:pos x="270" y="0"/>
                </a:cxn>
                <a:cxn ang="0">
                  <a:pos x="265" y="4"/>
                </a:cxn>
                <a:cxn ang="0">
                  <a:pos x="144" y="23"/>
                </a:cxn>
                <a:cxn ang="0">
                  <a:pos x="18" y="0"/>
                </a:cxn>
                <a:cxn ang="0">
                  <a:pos x="18" y="15"/>
                </a:cxn>
                <a:cxn ang="0">
                  <a:pos x="183" y="39"/>
                </a:cxn>
                <a:cxn ang="0">
                  <a:pos x="188" y="39"/>
                </a:cxn>
                <a:cxn ang="0">
                  <a:pos x="187" y="42"/>
                </a:cxn>
                <a:cxn ang="0">
                  <a:pos x="0" y="20"/>
                </a:cxn>
                <a:cxn ang="0">
                  <a:pos x="0" y="32"/>
                </a:cxn>
              </a:cxnLst>
              <a:rect l="0" t="0" r="r" b="b"/>
              <a:pathLst>
                <a:path w="292" h="67">
                  <a:moveTo>
                    <a:pt x="0" y="32"/>
                  </a:moveTo>
                  <a:cubicBezTo>
                    <a:pt x="0" y="44"/>
                    <a:pt x="47" y="67"/>
                    <a:pt x="146" y="67"/>
                  </a:cubicBezTo>
                  <a:cubicBezTo>
                    <a:pt x="242" y="67"/>
                    <a:pt x="292" y="44"/>
                    <a:pt x="292" y="32"/>
                  </a:cubicBezTo>
                  <a:cubicBezTo>
                    <a:pt x="292" y="15"/>
                    <a:pt x="292" y="15"/>
                    <a:pt x="292" y="15"/>
                  </a:cubicBezTo>
                  <a:cubicBezTo>
                    <a:pt x="292" y="15"/>
                    <a:pt x="292" y="14"/>
                    <a:pt x="292" y="14"/>
                  </a:cubicBezTo>
                  <a:cubicBezTo>
                    <a:pt x="291" y="11"/>
                    <a:pt x="286" y="10"/>
                    <a:pt x="271" y="10"/>
                  </a:cubicBezTo>
                  <a:cubicBezTo>
                    <a:pt x="270" y="0"/>
                    <a:pt x="270" y="0"/>
                    <a:pt x="270" y="0"/>
                  </a:cubicBezTo>
                  <a:cubicBezTo>
                    <a:pt x="270" y="1"/>
                    <a:pt x="267" y="3"/>
                    <a:pt x="265" y="4"/>
                  </a:cubicBezTo>
                  <a:cubicBezTo>
                    <a:pt x="253" y="12"/>
                    <a:pt x="204" y="23"/>
                    <a:pt x="144" y="23"/>
                  </a:cubicBezTo>
                  <a:cubicBezTo>
                    <a:pt x="74" y="23"/>
                    <a:pt x="26" y="8"/>
                    <a:pt x="18" y="0"/>
                  </a:cubicBezTo>
                  <a:cubicBezTo>
                    <a:pt x="18" y="15"/>
                    <a:pt x="18" y="15"/>
                    <a:pt x="18" y="15"/>
                  </a:cubicBezTo>
                  <a:cubicBezTo>
                    <a:pt x="41" y="32"/>
                    <a:pt x="111" y="46"/>
                    <a:pt x="183" y="39"/>
                  </a:cubicBezTo>
                  <a:cubicBezTo>
                    <a:pt x="185" y="39"/>
                    <a:pt x="186" y="38"/>
                    <a:pt x="188" y="39"/>
                  </a:cubicBezTo>
                  <a:cubicBezTo>
                    <a:pt x="188" y="39"/>
                    <a:pt x="190" y="41"/>
                    <a:pt x="187" y="42"/>
                  </a:cubicBezTo>
                  <a:cubicBezTo>
                    <a:pt x="145" y="56"/>
                    <a:pt x="43" y="53"/>
                    <a:pt x="0" y="20"/>
                  </a:cubicBezTo>
                  <a:cubicBezTo>
                    <a:pt x="0" y="32"/>
                    <a:pt x="0" y="32"/>
                    <a:pt x="0" y="32"/>
                  </a:cubicBezTo>
                </a:path>
              </a:pathLst>
            </a:custGeom>
            <a:solidFill>
              <a:srgbClr val="6699CC"/>
            </a:solidFill>
            <a:ln w="9525">
              <a:noFill/>
              <a:round/>
              <a:headEnd/>
              <a:tailEnd/>
            </a:ln>
          </p:spPr>
          <p:txBody>
            <a:bodyPr/>
            <a:lstStyle/>
            <a:p>
              <a:pPr>
                <a:lnSpc>
                  <a:spcPct val="90000"/>
                </a:lnSpc>
              </a:pPr>
              <a:endParaRPr lang="en-US" sz="2800"/>
            </a:p>
          </p:txBody>
        </p:sp>
        <p:sp>
          <p:nvSpPr>
            <p:cNvPr id="55343" name="Freeform 47"/>
            <p:cNvSpPr>
              <a:spLocks/>
            </p:cNvSpPr>
            <p:nvPr userDrawn="1"/>
          </p:nvSpPr>
          <p:spPr bwMode="gray">
            <a:xfrm>
              <a:off x="2182" y="3248"/>
              <a:ext cx="1" cy="0"/>
            </a:xfrm>
            <a:custGeom>
              <a:avLst/>
              <a:gdLst/>
              <a:ahLst/>
              <a:cxnLst>
                <a:cxn ang="0">
                  <a:pos x="0" y="0"/>
                </a:cxn>
                <a:cxn ang="0">
                  <a:pos x="1" y="0"/>
                </a:cxn>
                <a:cxn ang="0">
                  <a:pos x="0" y="0"/>
                </a:cxn>
                <a:cxn ang="0">
                  <a:pos x="0" y="0"/>
                </a:cxn>
              </a:cxnLst>
              <a:rect l="0" t="0" r="r" b="b"/>
              <a:pathLst>
                <a:path w="1">
                  <a:moveTo>
                    <a:pt x="0" y="0"/>
                  </a:moveTo>
                  <a:cubicBezTo>
                    <a:pt x="1" y="0"/>
                    <a:pt x="1" y="0"/>
                    <a:pt x="1" y="0"/>
                  </a:cubicBezTo>
                  <a:cubicBezTo>
                    <a:pt x="0" y="0"/>
                    <a:pt x="0" y="0"/>
                    <a:pt x="0" y="0"/>
                  </a:cubicBezTo>
                  <a:cubicBezTo>
                    <a:pt x="0" y="0"/>
                    <a:pt x="0" y="0"/>
                    <a:pt x="0" y="0"/>
                  </a:cubicBezTo>
                  <a:close/>
                </a:path>
              </a:pathLst>
            </a:custGeom>
            <a:solidFill>
              <a:srgbClr val="6699CC"/>
            </a:solidFill>
            <a:ln w="9525">
              <a:noFill/>
              <a:round/>
              <a:headEnd/>
              <a:tailEnd/>
            </a:ln>
          </p:spPr>
          <p:txBody>
            <a:bodyPr/>
            <a:lstStyle/>
            <a:p>
              <a:pPr>
                <a:lnSpc>
                  <a:spcPct val="90000"/>
                </a:lnSpc>
              </a:pPr>
              <a:endParaRPr lang="en-US" sz="2800"/>
            </a:p>
          </p:txBody>
        </p:sp>
        <p:sp>
          <p:nvSpPr>
            <p:cNvPr id="55344" name="Freeform 48"/>
            <p:cNvSpPr>
              <a:spLocks/>
            </p:cNvSpPr>
            <p:nvPr userDrawn="1"/>
          </p:nvSpPr>
          <p:spPr bwMode="gray">
            <a:xfrm>
              <a:off x="2181" y="3249"/>
              <a:ext cx="0" cy="3"/>
            </a:xfrm>
            <a:custGeom>
              <a:avLst/>
              <a:gdLst/>
              <a:ahLst/>
              <a:cxnLst>
                <a:cxn ang="0">
                  <a:pos x="0" y="3"/>
                </a:cxn>
                <a:cxn ang="0">
                  <a:pos x="0" y="3"/>
                </a:cxn>
                <a:cxn ang="0">
                  <a:pos x="0" y="0"/>
                </a:cxn>
                <a:cxn ang="0">
                  <a:pos x="0" y="0"/>
                </a:cxn>
                <a:cxn ang="0">
                  <a:pos x="0" y="0"/>
                </a:cxn>
                <a:cxn ang="0">
                  <a:pos x="0" y="0"/>
                </a:cxn>
                <a:cxn ang="0">
                  <a:pos x="0" y="3"/>
                </a:cxn>
              </a:cxnLst>
              <a:rect l="0" t="0" r="r" b="b"/>
              <a:pathLst>
                <a:path h="3">
                  <a:moveTo>
                    <a:pt x="0" y="3"/>
                  </a:moveTo>
                  <a:cubicBezTo>
                    <a:pt x="0" y="3"/>
                    <a:pt x="0" y="3"/>
                    <a:pt x="0" y="3"/>
                  </a:cubicBezTo>
                  <a:cubicBezTo>
                    <a:pt x="0" y="0"/>
                    <a:pt x="0" y="0"/>
                    <a:pt x="0" y="0"/>
                  </a:cubicBezTo>
                  <a:cubicBezTo>
                    <a:pt x="0" y="0"/>
                    <a:pt x="0" y="0"/>
                    <a:pt x="0" y="0"/>
                  </a:cubicBezTo>
                  <a:cubicBezTo>
                    <a:pt x="0" y="0"/>
                    <a:pt x="0" y="0"/>
                    <a:pt x="0" y="0"/>
                  </a:cubicBezTo>
                  <a:cubicBezTo>
                    <a:pt x="0" y="0"/>
                    <a:pt x="0" y="0"/>
                    <a:pt x="0" y="0"/>
                  </a:cubicBezTo>
                  <a:lnTo>
                    <a:pt x="0" y="3"/>
                  </a:lnTo>
                  <a:close/>
                </a:path>
              </a:pathLst>
            </a:custGeom>
            <a:solidFill>
              <a:srgbClr val="6699CC"/>
            </a:solidFill>
            <a:ln w="9525">
              <a:noFill/>
              <a:round/>
              <a:headEnd/>
              <a:tailEnd/>
            </a:ln>
          </p:spPr>
          <p:txBody>
            <a:bodyPr/>
            <a:lstStyle/>
            <a:p>
              <a:pPr>
                <a:lnSpc>
                  <a:spcPct val="90000"/>
                </a:lnSpc>
              </a:pPr>
              <a:endParaRPr lang="en-US" sz="2800"/>
            </a:p>
          </p:txBody>
        </p:sp>
        <p:sp>
          <p:nvSpPr>
            <p:cNvPr id="55345" name="Rectangle 49"/>
            <p:cNvSpPr>
              <a:spLocks noChangeArrowheads="1"/>
            </p:cNvSpPr>
            <p:nvPr userDrawn="1"/>
          </p:nvSpPr>
          <p:spPr bwMode="gray">
            <a:xfrm>
              <a:off x="2181" y="3249"/>
              <a:ext cx="1" cy="3"/>
            </a:xfrm>
            <a:prstGeom prst="rect">
              <a:avLst/>
            </a:prstGeom>
            <a:solidFill>
              <a:srgbClr val="6699CC"/>
            </a:solidFill>
            <a:ln w="9525">
              <a:noFill/>
              <a:miter lim="800000"/>
              <a:headEnd/>
              <a:tailEnd/>
            </a:ln>
          </p:spPr>
          <p:txBody>
            <a:bodyPr/>
            <a:lstStyle/>
            <a:p>
              <a:pPr>
                <a:lnSpc>
                  <a:spcPct val="90000"/>
                </a:lnSpc>
              </a:pPr>
              <a:endParaRPr lang="en-US" sz="2800"/>
            </a:p>
          </p:txBody>
        </p:sp>
        <p:sp>
          <p:nvSpPr>
            <p:cNvPr id="55346" name="Freeform 50"/>
            <p:cNvSpPr>
              <a:spLocks/>
            </p:cNvSpPr>
            <p:nvPr userDrawn="1"/>
          </p:nvSpPr>
          <p:spPr bwMode="gray">
            <a:xfrm>
              <a:off x="2156" y="3247"/>
              <a:ext cx="1" cy="0"/>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cubicBezTo>
                    <a:pt x="0" y="0"/>
                    <a:pt x="1" y="0"/>
                    <a:pt x="1" y="0"/>
                  </a:cubicBezTo>
                  <a:close/>
                </a:path>
              </a:pathLst>
            </a:custGeom>
            <a:solidFill>
              <a:srgbClr val="6699CC"/>
            </a:solidFill>
            <a:ln w="9525">
              <a:noFill/>
              <a:round/>
              <a:headEnd/>
              <a:tailEnd/>
            </a:ln>
          </p:spPr>
          <p:txBody>
            <a:bodyPr/>
            <a:lstStyle/>
            <a:p>
              <a:pPr>
                <a:lnSpc>
                  <a:spcPct val="90000"/>
                </a:lnSpc>
              </a:pPr>
              <a:endParaRPr lang="en-US" sz="2800"/>
            </a:p>
          </p:txBody>
        </p:sp>
        <p:sp>
          <p:nvSpPr>
            <p:cNvPr id="55347" name="Rectangle 51"/>
            <p:cNvSpPr>
              <a:spLocks noChangeArrowheads="1"/>
            </p:cNvSpPr>
            <p:nvPr userDrawn="1"/>
          </p:nvSpPr>
          <p:spPr bwMode="gray">
            <a:xfrm>
              <a:off x="2181" y="3252"/>
              <a:ext cx="1" cy="1"/>
            </a:xfrm>
            <a:prstGeom prst="rect">
              <a:avLst/>
            </a:prstGeom>
            <a:solidFill>
              <a:srgbClr val="6699CC"/>
            </a:solidFill>
            <a:ln w="9525">
              <a:noFill/>
              <a:miter lim="800000"/>
              <a:headEnd/>
              <a:tailEnd/>
            </a:ln>
          </p:spPr>
          <p:txBody>
            <a:bodyPr/>
            <a:lstStyle/>
            <a:p>
              <a:pPr>
                <a:lnSpc>
                  <a:spcPct val="90000"/>
                </a:lnSpc>
              </a:pPr>
              <a:endParaRPr lang="en-US" sz="2800"/>
            </a:p>
          </p:txBody>
        </p:sp>
        <p:sp>
          <p:nvSpPr>
            <p:cNvPr id="55348" name="Freeform 52"/>
            <p:cNvSpPr>
              <a:spLocks/>
            </p:cNvSpPr>
            <p:nvPr userDrawn="1"/>
          </p:nvSpPr>
          <p:spPr bwMode="gray">
            <a:xfrm>
              <a:off x="2156" y="3242"/>
              <a:ext cx="28" cy="193"/>
            </a:xfrm>
            <a:custGeom>
              <a:avLst/>
              <a:gdLst/>
              <a:ahLst/>
              <a:cxnLst>
                <a:cxn ang="0">
                  <a:pos x="28" y="0"/>
                </a:cxn>
                <a:cxn ang="0">
                  <a:pos x="1" y="0"/>
                </a:cxn>
                <a:cxn ang="0">
                  <a:pos x="0" y="2"/>
                </a:cxn>
                <a:cxn ang="0">
                  <a:pos x="0" y="5"/>
                </a:cxn>
                <a:cxn ang="0">
                  <a:pos x="2" y="7"/>
                </a:cxn>
                <a:cxn ang="0">
                  <a:pos x="10" y="7"/>
                </a:cxn>
                <a:cxn ang="0">
                  <a:pos x="11" y="8"/>
                </a:cxn>
                <a:cxn ang="0">
                  <a:pos x="9" y="9"/>
                </a:cxn>
                <a:cxn ang="0">
                  <a:pos x="5" y="12"/>
                </a:cxn>
                <a:cxn ang="0">
                  <a:pos x="4" y="15"/>
                </a:cxn>
                <a:cxn ang="0">
                  <a:pos x="4" y="208"/>
                </a:cxn>
                <a:cxn ang="0">
                  <a:pos x="15" y="212"/>
                </a:cxn>
                <a:cxn ang="0">
                  <a:pos x="27" y="208"/>
                </a:cxn>
                <a:cxn ang="0">
                  <a:pos x="27" y="8"/>
                </a:cxn>
                <a:cxn ang="0">
                  <a:pos x="27" y="7"/>
                </a:cxn>
                <a:cxn ang="0">
                  <a:pos x="28" y="7"/>
                </a:cxn>
                <a:cxn ang="0">
                  <a:pos x="30" y="5"/>
                </a:cxn>
                <a:cxn ang="0">
                  <a:pos x="30" y="2"/>
                </a:cxn>
                <a:cxn ang="0">
                  <a:pos x="28" y="0"/>
                </a:cxn>
              </a:cxnLst>
              <a:rect l="0" t="0" r="r" b="b"/>
              <a:pathLst>
                <a:path w="30" h="212">
                  <a:moveTo>
                    <a:pt x="28" y="0"/>
                  </a:moveTo>
                  <a:cubicBezTo>
                    <a:pt x="1" y="0"/>
                    <a:pt x="1" y="0"/>
                    <a:pt x="1" y="0"/>
                  </a:cubicBezTo>
                  <a:cubicBezTo>
                    <a:pt x="0" y="0"/>
                    <a:pt x="0" y="1"/>
                    <a:pt x="0" y="2"/>
                  </a:cubicBezTo>
                  <a:cubicBezTo>
                    <a:pt x="0" y="5"/>
                    <a:pt x="0" y="5"/>
                    <a:pt x="0" y="5"/>
                  </a:cubicBezTo>
                  <a:cubicBezTo>
                    <a:pt x="0" y="6"/>
                    <a:pt x="0" y="7"/>
                    <a:pt x="2" y="7"/>
                  </a:cubicBezTo>
                  <a:cubicBezTo>
                    <a:pt x="10" y="7"/>
                    <a:pt x="10" y="7"/>
                    <a:pt x="10" y="7"/>
                  </a:cubicBezTo>
                  <a:cubicBezTo>
                    <a:pt x="11" y="7"/>
                    <a:pt x="11" y="7"/>
                    <a:pt x="11" y="8"/>
                  </a:cubicBezTo>
                  <a:cubicBezTo>
                    <a:pt x="11" y="8"/>
                    <a:pt x="10" y="9"/>
                    <a:pt x="9" y="9"/>
                  </a:cubicBezTo>
                  <a:cubicBezTo>
                    <a:pt x="5" y="12"/>
                    <a:pt x="5" y="12"/>
                    <a:pt x="5" y="12"/>
                  </a:cubicBezTo>
                  <a:cubicBezTo>
                    <a:pt x="4" y="12"/>
                    <a:pt x="4" y="13"/>
                    <a:pt x="4" y="15"/>
                  </a:cubicBezTo>
                  <a:cubicBezTo>
                    <a:pt x="4" y="208"/>
                    <a:pt x="4" y="208"/>
                    <a:pt x="4" y="208"/>
                  </a:cubicBezTo>
                  <a:cubicBezTo>
                    <a:pt x="4" y="211"/>
                    <a:pt x="10" y="212"/>
                    <a:pt x="15" y="212"/>
                  </a:cubicBezTo>
                  <a:cubicBezTo>
                    <a:pt x="20" y="212"/>
                    <a:pt x="26" y="211"/>
                    <a:pt x="27" y="208"/>
                  </a:cubicBezTo>
                  <a:cubicBezTo>
                    <a:pt x="27" y="208"/>
                    <a:pt x="27" y="24"/>
                    <a:pt x="27" y="8"/>
                  </a:cubicBezTo>
                  <a:cubicBezTo>
                    <a:pt x="27" y="7"/>
                    <a:pt x="27" y="7"/>
                    <a:pt x="27" y="7"/>
                  </a:cubicBezTo>
                  <a:cubicBezTo>
                    <a:pt x="28" y="7"/>
                    <a:pt x="28" y="7"/>
                    <a:pt x="28" y="7"/>
                  </a:cubicBezTo>
                  <a:cubicBezTo>
                    <a:pt x="30" y="7"/>
                    <a:pt x="30" y="6"/>
                    <a:pt x="30" y="5"/>
                  </a:cubicBezTo>
                  <a:cubicBezTo>
                    <a:pt x="30" y="2"/>
                    <a:pt x="30" y="2"/>
                    <a:pt x="30" y="2"/>
                  </a:cubicBezTo>
                  <a:cubicBezTo>
                    <a:pt x="30" y="1"/>
                    <a:pt x="29" y="0"/>
                    <a:pt x="28" y="0"/>
                  </a:cubicBezTo>
                  <a:close/>
                </a:path>
              </a:pathLst>
            </a:custGeom>
            <a:solidFill>
              <a:srgbClr val="6699CC"/>
            </a:solidFill>
            <a:ln w="9525">
              <a:noFill/>
              <a:round/>
              <a:headEnd/>
              <a:tailEnd/>
            </a:ln>
          </p:spPr>
          <p:txBody>
            <a:bodyPr/>
            <a:lstStyle/>
            <a:p>
              <a:pPr>
                <a:lnSpc>
                  <a:spcPct val="90000"/>
                </a:lnSpc>
              </a:pPr>
              <a:endParaRPr lang="en-US" sz="2800"/>
            </a:p>
          </p:txBody>
        </p:sp>
        <p:sp>
          <p:nvSpPr>
            <p:cNvPr id="55349" name="Freeform 53"/>
            <p:cNvSpPr>
              <a:spLocks/>
            </p:cNvSpPr>
            <p:nvPr userDrawn="1"/>
          </p:nvSpPr>
          <p:spPr bwMode="gray">
            <a:xfrm>
              <a:off x="2110" y="3362"/>
              <a:ext cx="34" cy="61"/>
            </a:xfrm>
            <a:custGeom>
              <a:avLst/>
              <a:gdLst/>
              <a:ahLst/>
              <a:cxnLst>
                <a:cxn ang="0">
                  <a:pos x="35" y="2"/>
                </a:cxn>
                <a:cxn ang="0">
                  <a:pos x="36" y="1"/>
                </a:cxn>
                <a:cxn ang="0">
                  <a:pos x="38" y="1"/>
                </a:cxn>
                <a:cxn ang="0">
                  <a:pos x="38" y="0"/>
                </a:cxn>
                <a:cxn ang="0">
                  <a:pos x="0" y="0"/>
                </a:cxn>
                <a:cxn ang="0">
                  <a:pos x="0" y="1"/>
                </a:cxn>
                <a:cxn ang="0">
                  <a:pos x="2" y="1"/>
                </a:cxn>
                <a:cxn ang="0">
                  <a:pos x="3" y="2"/>
                </a:cxn>
                <a:cxn ang="0">
                  <a:pos x="5" y="7"/>
                </a:cxn>
                <a:cxn ang="0">
                  <a:pos x="6" y="8"/>
                </a:cxn>
                <a:cxn ang="0">
                  <a:pos x="8" y="8"/>
                </a:cxn>
                <a:cxn ang="0">
                  <a:pos x="17" y="8"/>
                </a:cxn>
                <a:cxn ang="0">
                  <a:pos x="19" y="9"/>
                </a:cxn>
                <a:cxn ang="0">
                  <a:pos x="18" y="11"/>
                </a:cxn>
                <a:cxn ang="0">
                  <a:pos x="7" y="18"/>
                </a:cxn>
                <a:cxn ang="0">
                  <a:pos x="6" y="20"/>
                </a:cxn>
                <a:cxn ang="0">
                  <a:pos x="6" y="21"/>
                </a:cxn>
                <a:cxn ang="0">
                  <a:pos x="6" y="57"/>
                </a:cxn>
                <a:cxn ang="0">
                  <a:pos x="2" y="59"/>
                </a:cxn>
                <a:cxn ang="0">
                  <a:pos x="2" y="67"/>
                </a:cxn>
                <a:cxn ang="0">
                  <a:pos x="35" y="67"/>
                </a:cxn>
                <a:cxn ang="0">
                  <a:pos x="35" y="59"/>
                </a:cxn>
                <a:cxn ang="0">
                  <a:pos x="32" y="57"/>
                </a:cxn>
                <a:cxn ang="0">
                  <a:pos x="32" y="9"/>
                </a:cxn>
                <a:cxn ang="0">
                  <a:pos x="35" y="2"/>
                </a:cxn>
              </a:cxnLst>
              <a:rect l="0" t="0" r="r" b="b"/>
              <a:pathLst>
                <a:path w="38" h="67">
                  <a:moveTo>
                    <a:pt x="35" y="2"/>
                  </a:moveTo>
                  <a:cubicBezTo>
                    <a:pt x="36" y="1"/>
                    <a:pt x="36" y="1"/>
                    <a:pt x="36" y="1"/>
                  </a:cubicBezTo>
                  <a:cubicBezTo>
                    <a:pt x="38" y="1"/>
                    <a:pt x="38" y="1"/>
                    <a:pt x="38" y="1"/>
                  </a:cubicBezTo>
                  <a:cubicBezTo>
                    <a:pt x="38" y="0"/>
                    <a:pt x="38" y="0"/>
                    <a:pt x="38" y="0"/>
                  </a:cubicBezTo>
                  <a:cubicBezTo>
                    <a:pt x="0" y="0"/>
                    <a:pt x="0" y="0"/>
                    <a:pt x="0" y="0"/>
                  </a:cubicBezTo>
                  <a:cubicBezTo>
                    <a:pt x="0" y="1"/>
                    <a:pt x="0" y="1"/>
                    <a:pt x="0" y="1"/>
                  </a:cubicBezTo>
                  <a:cubicBezTo>
                    <a:pt x="2" y="1"/>
                    <a:pt x="2" y="1"/>
                    <a:pt x="2" y="1"/>
                  </a:cubicBezTo>
                  <a:cubicBezTo>
                    <a:pt x="3" y="2"/>
                    <a:pt x="3" y="2"/>
                    <a:pt x="3" y="2"/>
                  </a:cubicBezTo>
                  <a:cubicBezTo>
                    <a:pt x="5" y="7"/>
                    <a:pt x="5" y="7"/>
                    <a:pt x="5" y="7"/>
                  </a:cubicBezTo>
                  <a:cubicBezTo>
                    <a:pt x="5" y="7"/>
                    <a:pt x="5" y="7"/>
                    <a:pt x="6" y="8"/>
                  </a:cubicBezTo>
                  <a:cubicBezTo>
                    <a:pt x="6" y="8"/>
                    <a:pt x="7" y="8"/>
                    <a:pt x="8" y="8"/>
                  </a:cubicBezTo>
                  <a:cubicBezTo>
                    <a:pt x="17" y="8"/>
                    <a:pt x="15" y="8"/>
                    <a:pt x="17" y="8"/>
                  </a:cubicBezTo>
                  <a:cubicBezTo>
                    <a:pt x="18" y="8"/>
                    <a:pt x="19" y="8"/>
                    <a:pt x="19" y="9"/>
                  </a:cubicBezTo>
                  <a:cubicBezTo>
                    <a:pt x="19" y="9"/>
                    <a:pt x="20" y="10"/>
                    <a:pt x="18" y="11"/>
                  </a:cubicBezTo>
                  <a:cubicBezTo>
                    <a:pt x="15" y="13"/>
                    <a:pt x="10" y="17"/>
                    <a:pt x="7" y="18"/>
                  </a:cubicBezTo>
                  <a:cubicBezTo>
                    <a:pt x="7" y="18"/>
                    <a:pt x="6" y="19"/>
                    <a:pt x="6" y="20"/>
                  </a:cubicBezTo>
                  <a:cubicBezTo>
                    <a:pt x="5" y="21"/>
                    <a:pt x="6" y="21"/>
                    <a:pt x="6" y="21"/>
                  </a:cubicBezTo>
                  <a:cubicBezTo>
                    <a:pt x="6" y="57"/>
                    <a:pt x="6" y="57"/>
                    <a:pt x="6" y="57"/>
                  </a:cubicBezTo>
                  <a:cubicBezTo>
                    <a:pt x="2" y="59"/>
                    <a:pt x="2" y="59"/>
                    <a:pt x="2" y="59"/>
                  </a:cubicBezTo>
                  <a:cubicBezTo>
                    <a:pt x="2" y="59"/>
                    <a:pt x="1" y="66"/>
                    <a:pt x="2" y="67"/>
                  </a:cubicBezTo>
                  <a:cubicBezTo>
                    <a:pt x="4" y="67"/>
                    <a:pt x="34" y="67"/>
                    <a:pt x="35" y="67"/>
                  </a:cubicBezTo>
                  <a:cubicBezTo>
                    <a:pt x="36" y="66"/>
                    <a:pt x="35" y="59"/>
                    <a:pt x="35" y="59"/>
                  </a:cubicBezTo>
                  <a:cubicBezTo>
                    <a:pt x="32" y="57"/>
                    <a:pt x="32" y="57"/>
                    <a:pt x="32" y="57"/>
                  </a:cubicBezTo>
                  <a:cubicBezTo>
                    <a:pt x="32" y="9"/>
                    <a:pt x="32" y="9"/>
                    <a:pt x="32" y="9"/>
                  </a:cubicBezTo>
                  <a:lnTo>
                    <a:pt x="35" y="2"/>
                  </a:lnTo>
                  <a:close/>
                </a:path>
              </a:pathLst>
            </a:custGeom>
            <a:solidFill>
              <a:srgbClr val="6699CC"/>
            </a:solidFill>
            <a:ln w="9525">
              <a:noFill/>
              <a:round/>
              <a:headEnd/>
              <a:tailEnd/>
            </a:ln>
          </p:spPr>
          <p:txBody>
            <a:bodyPr/>
            <a:lstStyle/>
            <a:p>
              <a:pPr>
                <a:lnSpc>
                  <a:spcPct val="90000"/>
                </a:lnSpc>
              </a:pPr>
              <a:endParaRPr lang="en-US" sz="2800"/>
            </a:p>
          </p:txBody>
        </p:sp>
        <p:sp>
          <p:nvSpPr>
            <p:cNvPr id="55350" name="Freeform 54"/>
            <p:cNvSpPr>
              <a:spLocks/>
            </p:cNvSpPr>
            <p:nvPr userDrawn="1"/>
          </p:nvSpPr>
          <p:spPr bwMode="gray">
            <a:xfrm>
              <a:off x="2204" y="3252"/>
              <a:ext cx="28" cy="175"/>
            </a:xfrm>
            <a:custGeom>
              <a:avLst/>
              <a:gdLst/>
              <a:ahLst/>
              <a:cxnLst>
                <a:cxn ang="0">
                  <a:pos x="29" y="0"/>
                </a:cxn>
                <a:cxn ang="0">
                  <a:pos x="2" y="0"/>
                </a:cxn>
                <a:cxn ang="0">
                  <a:pos x="0" y="2"/>
                </a:cxn>
                <a:cxn ang="0">
                  <a:pos x="0" y="5"/>
                </a:cxn>
                <a:cxn ang="0">
                  <a:pos x="2" y="7"/>
                </a:cxn>
                <a:cxn ang="0">
                  <a:pos x="10" y="7"/>
                </a:cxn>
                <a:cxn ang="0">
                  <a:pos x="11" y="7"/>
                </a:cxn>
                <a:cxn ang="0">
                  <a:pos x="9" y="9"/>
                </a:cxn>
                <a:cxn ang="0">
                  <a:pos x="5" y="12"/>
                </a:cxn>
                <a:cxn ang="0">
                  <a:pos x="4" y="14"/>
                </a:cxn>
                <a:cxn ang="0">
                  <a:pos x="4" y="188"/>
                </a:cxn>
                <a:cxn ang="0">
                  <a:pos x="16" y="192"/>
                </a:cxn>
                <a:cxn ang="0">
                  <a:pos x="27" y="188"/>
                </a:cxn>
                <a:cxn ang="0">
                  <a:pos x="27" y="8"/>
                </a:cxn>
                <a:cxn ang="0">
                  <a:pos x="28" y="7"/>
                </a:cxn>
                <a:cxn ang="0">
                  <a:pos x="29" y="7"/>
                </a:cxn>
                <a:cxn ang="0">
                  <a:pos x="31" y="5"/>
                </a:cxn>
                <a:cxn ang="0">
                  <a:pos x="31" y="1"/>
                </a:cxn>
                <a:cxn ang="0">
                  <a:pos x="29" y="0"/>
                </a:cxn>
              </a:cxnLst>
              <a:rect l="0" t="0" r="r" b="b"/>
              <a:pathLst>
                <a:path w="31" h="192">
                  <a:moveTo>
                    <a:pt x="29" y="0"/>
                  </a:moveTo>
                  <a:cubicBezTo>
                    <a:pt x="2" y="0"/>
                    <a:pt x="2" y="0"/>
                    <a:pt x="2" y="0"/>
                  </a:cubicBezTo>
                  <a:cubicBezTo>
                    <a:pt x="0" y="0"/>
                    <a:pt x="0" y="0"/>
                    <a:pt x="0" y="2"/>
                  </a:cubicBezTo>
                  <a:cubicBezTo>
                    <a:pt x="0" y="5"/>
                    <a:pt x="0" y="5"/>
                    <a:pt x="0" y="5"/>
                  </a:cubicBezTo>
                  <a:cubicBezTo>
                    <a:pt x="0" y="6"/>
                    <a:pt x="0" y="7"/>
                    <a:pt x="2" y="7"/>
                  </a:cubicBezTo>
                  <a:cubicBezTo>
                    <a:pt x="10" y="7"/>
                    <a:pt x="10" y="7"/>
                    <a:pt x="10" y="7"/>
                  </a:cubicBezTo>
                  <a:cubicBezTo>
                    <a:pt x="11" y="7"/>
                    <a:pt x="11" y="7"/>
                    <a:pt x="11" y="7"/>
                  </a:cubicBezTo>
                  <a:cubicBezTo>
                    <a:pt x="11" y="8"/>
                    <a:pt x="10" y="9"/>
                    <a:pt x="9" y="9"/>
                  </a:cubicBezTo>
                  <a:cubicBezTo>
                    <a:pt x="5" y="12"/>
                    <a:pt x="5" y="12"/>
                    <a:pt x="5" y="12"/>
                  </a:cubicBezTo>
                  <a:cubicBezTo>
                    <a:pt x="5" y="12"/>
                    <a:pt x="4" y="13"/>
                    <a:pt x="4" y="14"/>
                  </a:cubicBezTo>
                  <a:cubicBezTo>
                    <a:pt x="4" y="188"/>
                    <a:pt x="4" y="188"/>
                    <a:pt x="4" y="188"/>
                  </a:cubicBezTo>
                  <a:cubicBezTo>
                    <a:pt x="4" y="192"/>
                    <a:pt x="10" y="192"/>
                    <a:pt x="16" y="192"/>
                  </a:cubicBezTo>
                  <a:cubicBezTo>
                    <a:pt x="21" y="192"/>
                    <a:pt x="27" y="192"/>
                    <a:pt x="27" y="188"/>
                  </a:cubicBezTo>
                  <a:cubicBezTo>
                    <a:pt x="27" y="188"/>
                    <a:pt x="27" y="24"/>
                    <a:pt x="27" y="8"/>
                  </a:cubicBezTo>
                  <a:cubicBezTo>
                    <a:pt x="27" y="7"/>
                    <a:pt x="27" y="7"/>
                    <a:pt x="28" y="7"/>
                  </a:cubicBezTo>
                  <a:cubicBezTo>
                    <a:pt x="28" y="7"/>
                    <a:pt x="29" y="7"/>
                    <a:pt x="29" y="7"/>
                  </a:cubicBezTo>
                  <a:cubicBezTo>
                    <a:pt x="30" y="7"/>
                    <a:pt x="31" y="6"/>
                    <a:pt x="31" y="5"/>
                  </a:cubicBezTo>
                  <a:cubicBezTo>
                    <a:pt x="31" y="1"/>
                    <a:pt x="31" y="1"/>
                    <a:pt x="31" y="1"/>
                  </a:cubicBezTo>
                  <a:cubicBezTo>
                    <a:pt x="30" y="0"/>
                    <a:pt x="30" y="0"/>
                    <a:pt x="29" y="0"/>
                  </a:cubicBezTo>
                  <a:close/>
                </a:path>
              </a:pathLst>
            </a:custGeom>
            <a:solidFill>
              <a:srgbClr val="6699CC"/>
            </a:solidFill>
            <a:ln w="9525">
              <a:noFill/>
              <a:round/>
              <a:headEnd/>
              <a:tailEnd/>
            </a:ln>
          </p:spPr>
          <p:txBody>
            <a:bodyPr/>
            <a:lstStyle/>
            <a:p>
              <a:pPr>
                <a:lnSpc>
                  <a:spcPct val="90000"/>
                </a:lnSpc>
              </a:pPr>
              <a:endParaRPr lang="en-US" sz="2800"/>
            </a:p>
          </p:txBody>
        </p:sp>
        <p:sp>
          <p:nvSpPr>
            <p:cNvPr id="55351" name="Freeform 55"/>
            <p:cNvSpPr>
              <a:spLocks/>
            </p:cNvSpPr>
            <p:nvPr userDrawn="1"/>
          </p:nvSpPr>
          <p:spPr bwMode="gray">
            <a:xfrm>
              <a:off x="2069" y="3242"/>
              <a:ext cx="28" cy="193"/>
            </a:xfrm>
            <a:custGeom>
              <a:avLst/>
              <a:gdLst/>
              <a:ahLst/>
              <a:cxnLst>
                <a:cxn ang="0">
                  <a:pos x="29" y="0"/>
                </a:cxn>
                <a:cxn ang="0">
                  <a:pos x="2" y="0"/>
                </a:cxn>
                <a:cxn ang="0">
                  <a:pos x="0" y="2"/>
                </a:cxn>
                <a:cxn ang="0">
                  <a:pos x="0" y="5"/>
                </a:cxn>
                <a:cxn ang="0">
                  <a:pos x="2" y="7"/>
                </a:cxn>
                <a:cxn ang="0">
                  <a:pos x="11" y="7"/>
                </a:cxn>
                <a:cxn ang="0">
                  <a:pos x="12" y="8"/>
                </a:cxn>
                <a:cxn ang="0">
                  <a:pos x="10" y="9"/>
                </a:cxn>
                <a:cxn ang="0">
                  <a:pos x="6" y="12"/>
                </a:cxn>
                <a:cxn ang="0">
                  <a:pos x="5" y="15"/>
                </a:cxn>
                <a:cxn ang="0">
                  <a:pos x="5" y="208"/>
                </a:cxn>
                <a:cxn ang="0">
                  <a:pos x="16" y="212"/>
                </a:cxn>
                <a:cxn ang="0">
                  <a:pos x="28" y="208"/>
                </a:cxn>
                <a:cxn ang="0">
                  <a:pos x="28" y="8"/>
                </a:cxn>
                <a:cxn ang="0">
                  <a:pos x="28" y="7"/>
                </a:cxn>
                <a:cxn ang="0">
                  <a:pos x="29" y="7"/>
                </a:cxn>
                <a:cxn ang="0">
                  <a:pos x="31" y="5"/>
                </a:cxn>
                <a:cxn ang="0">
                  <a:pos x="31" y="2"/>
                </a:cxn>
                <a:cxn ang="0">
                  <a:pos x="29" y="0"/>
                </a:cxn>
              </a:cxnLst>
              <a:rect l="0" t="0" r="r" b="b"/>
              <a:pathLst>
                <a:path w="31" h="212">
                  <a:moveTo>
                    <a:pt x="29" y="0"/>
                  </a:moveTo>
                  <a:cubicBezTo>
                    <a:pt x="2" y="0"/>
                    <a:pt x="2" y="0"/>
                    <a:pt x="2" y="0"/>
                  </a:cubicBezTo>
                  <a:cubicBezTo>
                    <a:pt x="1" y="0"/>
                    <a:pt x="0" y="1"/>
                    <a:pt x="0" y="2"/>
                  </a:cubicBezTo>
                  <a:cubicBezTo>
                    <a:pt x="0" y="5"/>
                    <a:pt x="0" y="5"/>
                    <a:pt x="0" y="5"/>
                  </a:cubicBezTo>
                  <a:cubicBezTo>
                    <a:pt x="0" y="6"/>
                    <a:pt x="1" y="7"/>
                    <a:pt x="2" y="7"/>
                  </a:cubicBezTo>
                  <a:cubicBezTo>
                    <a:pt x="11" y="7"/>
                    <a:pt x="11" y="7"/>
                    <a:pt x="11" y="7"/>
                  </a:cubicBezTo>
                  <a:cubicBezTo>
                    <a:pt x="12" y="7"/>
                    <a:pt x="12" y="7"/>
                    <a:pt x="12" y="8"/>
                  </a:cubicBezTo>
                  <a:cubicBezTo>
                    <a:pt x="12" y="8"/>
                    <a:pt x="11" y="9"/>
                    <a:pt x="10" y="9"/>
                  </a:cubicBezTo>
                  <a:cubicBezTo>
                    <a:pt x="6" y="12"/>
                    <a:pt x="6" y="12"/>
                    <a:pt x="6" y="12"/>
                  </a:cubicBezTo>
                  <a:cubicBezTo>
                    <a:pt x="5" y="12"/>
                    <a:pt x="5" y="13"/>
                    <a:pt x="5" y="15"/>
                  </a:cubicBezTo>
                  <a:cubicBezTo>
                    <a:pt x="5" y="208"/>
                    <a:pt x="5" y="208"/>
                    <a:pt x="5" y="208"/>
                  </a:cubicBezTo>
                  <a:cubicBezTo>
                    <a:pt x="5" y="211"/>
                    <a:pt x="10" y="212"/>
                    <a:pt x="16" y="212"/>
                  </a:cubicBezTo>
                  <a:cubicBezTo>
                    <a:pt x="21" y="212"/>
                    <a:pt x="27" y="211"/>
                    <a:pt x="28" y="208"/>
                  </a:cubicBezTo>
                  <a:cubicBezTo>
                    <a:pt x="28" y="208"/>
                    <a:pt x="28" y="24"/>
                    <a:pt x="28" y="8"/>
                  </a:cubicBezTo>
                  <a:cubicBezTo>
                    <a:pt x="28" y="7"/>
                    <a:pt x="28" y="7"/>
                    <a:pt x="28" y="7"/>
                  </a:cubicBezTo>
                  <a:cubicBezTo>
                    <a:pt x="28" y="7"/>
                    <a:pt x="29" y="7"/>
                    <a:pt x="29" y="7"/>
                  </a:cubicBezTo>
                  <a:cubicBezTo>
                    <a:pt x="31" y="7"/>
                    <a:pt x="31" y="6"/>
                    <a:pt x="31" y="5"/>
                  </a:cubicBezTo>
                  <a:cubicBezTo>
                    <a:pt x="31" y="2"/>
                    <a:pt x="31" y="2"/>
                    <a:pt x="31" y="2"/>
                  </a:cubicBezTo>
                  <a:cubicBezTo>
                    <a:pt x="31" y="1"/>
                    <a:pt x="30" y="0"/>
                    <a:pt x="29" y="0"/>
                  </a:cubicBezTo>
                  <a:close/>
                </a:path>
              </a:pathLst>
            </a:custGeom>
            <a:solidFill>
              <a:srgbClr val="6699CC"/>
            </a:solidFill>
            <a:ln w="9525">
              <a:noFill/>
              <a:round/>
              <a:headEnd/>
              <a:tailEnd/>
            </a:ln>
          </p:spPr>
          <p:txBody>
            <a:bodyPr/>
            <a:lstStyle/>
            <a:p>
              <a:pPr>
                <a:lnSpc>
                  <a:spcPct val="90000"/>
                </a:lnSpc>
              </a:pPr>
              <a:endParaRPr lang="en-US" sz="2800"/>
            </a:p>
          </p:txBody>
        </p:sp>
        <p:sp>
          <p:nvSpPr>
            <p:cNvPr id="55352" name="Freeform 56"/>
            <p:cNvSpPr>
              <a:spLocks/>
            </p:cNvSpPr>
            <p:nvPr userDrawn="1"/>
          </p:nvSpPr>
          <p:spPr bwMode="gray">
            <a:xfrm>
              <a:off x="2021" y="3252"/>
              <a:ext cx="29" cy="176"/>
            </a:xfrm>
            <a:custGeom>
              <a:avLst/>
              <a:gdLst/>
              <a:ahLst/>
              <a:cxnLst>
                <a:cxn ang="0">
                  <a:pos x="29" y="0"/>
                </a:cxn>
                <a:cxn ang="0">
                  <a:pos x="2" y="0"/>
                </a:cxn>
                <a:cxn ang="0">
                  <a:pos x="0" y="2"/>
                </a:cxn>
                <a:cxn ang="0">
                  <a:pos x="0" y="5"/>
                </a:cxn>
                <a:cxn ang="0">
                  <a:pos x="2" y="7"/>
                </a:cxn>
                <a:cxn ang="0">
                  <a:pos x="10" y="7"/>
                </a:cxn>
                <a:cxn ang="0">
                  <a:pos x="11" y="8"/>
                </a:cxn>
                <a:cxn ang="0">
                  <a:pos x="10" y="9"/>
                </a:cxn>
                <a:cxn ang="0">
                  <a:pos x="6" y="12"/>
                </a:cxn>
                <a:cxn ang="0">
                  <a:pos x="4" y="15"/>
                </a:cxn>
                <a:cxn ang="0">
                  <a:pos x="4" y="189"/>
                </a:cxn>
                <a:cxn ang="0">
                  <a:pos x="16" y="193"/>
                </a:cxn>
                <a:cxn ang="0">
                  <a:pos x="27" y="189"/>
                </a:cxn>
                <a:cxn ang="0">
                  <a:pos x="27" y="8"/>
                </a:cxn>
                <a:cxn ang="0">
                  <a:pos x="28" y="7"/>
                </a:cxn>
                <a:cxn ang="0">
                  <a:pos x="29" y="7"/>
                </a:cxn>
                <a:cxn ang="0">
                  <a:pos x="31" y="5"/>
                </a:cxn>
                <a:cxn ang="0">
                  <a:pos x="31" y="2"/>
                </a:cxn>
                <a:cxn ang="0">
                  <a:pos x="29" y="0"/>
                </a:cxn>
              </a:cxnLst>
              <a:rect l="0" t="0" r="r" b="b"/>
              <a:pathLst>
                <a:path w="31" h="193">
                  <a:moveTo>
                    <a:pt x="29" y="0"/>
                  </a:moveTo>
                  <a:cubicBezTo>
                    <a:pt x="2" y="0"/>
                    <a:pt x="2" y="0"/>
                    <a:pt x="2" y="0"/>
                  </a:cubicBezTo>
                  <a:cubicBezTo>
                    <a:pt x="1" y="0"/>
                    <a:pt x="0" y="1"/>
                    <a:pt x="0" y="2"/>
                  </a:cubicBezTo>
                  <a:cubicBezTo>
                    <a:pt x="0" y="5"/>
                    <a:pt x="0" y="5"/>
                    <a:pt x="0" y="5"/>
                  </a:cubicBezTo>
                  <a:cubicBezTo>
                    <a:pt x="0" y="6"/>
                    <a:pt x="1" y="7"/>
                    <a:pt x="2" y="7"/>
                  </a:cubicBezTo>
                  <a:cubicBezTo>
                    <a:pt x="10" y="7"/>
                    <a:pt x="10" y="7"/>
                    <a:pt x="10" y="7"/>
                  </a:cubicBezTo>
                  <a:cubicBezTo>
                    <a:pt x="11" y="7"/>
                    <a:pt x="11" y="7"/>
                    <a:pt x="11" y="8"/>
                  </a:cubicBezTo>
                  <a:cubicBezTo>
                    <a:pt x="12" y="8"/>
                    <a:pt x="10" y="9"/>
                    <a:pt x="10" y="9"/>
                  </a:cubicBezTo>
                  <a:cubicBezTo>
                    <a:pt x="6" y="12"/>
                    <a:pt x="6" y="12"/>
                    <a:pt x="6" y="12"/>
                  </a:cubicBezTo>
                  <a:cubicBezTo>
                    <a:pt x="5" y="12"/>
                    <a:pt x="4" y="13"/>
                    <a:pt x="4" y="15"/>
                  </a:cubicBezTo>
                  <a:cubicBezTo>
                    <a:pt x="4" y="189"/>
                    <a:pt x="4" y="189"/>
                    <a:pt x="4" y="189"/>
                  </a:cubicBezTo>
                  <a:cubicBezTo>
                    <a:pt x="5" y="192"/>
                    <a:pt x="10" y="193"/>
                    <a:pt x="16" y="193"/>
                  </a:cubicBezTo>
                  <a:cubicBezTo>
                    <a:pt x="21" y="193"/>
                    <a:pt x="27" y="192"/>
                    <a:pt x="27" y="189"/>
                  </a:cubicBezTo>
                  <a:cubicBezTo>
                    <a:pt x="27" y="189"/>
                    <a:pt x="27" y="24"/>
                    <a:pt x="27" y="8"/>
                  </a:cubicBezTo>
                  <a:cubicBezTo>
                    <a:pt x="27" y="7"/>
                    <a:pt x="28" y="7"/>
                    <a:pt x="28" y="7"/>
                  </a:cubicBezTo>
                  <a:cubicBezTo>
                    <a:pt x="28" y="7"/>
                    <a:pt x="29" y="7"/>
                    <a:pt x="29" y="7"/>
                  </a:cubicBezTo>
                  <a:cubicBezTo>
                    <a:pt x="30" y="7"/>
                    <a:pt x="31" y="6"/>
                    <a:pt x="31" y="5"/>
                  </a:cubicBezTo>
                  <a:cubicBezTo>
                    <a:pt x="31" y="2"/>
                    <a:pt x="31" y="2"/>
                    <a:pt x="31" y="2"/>
                  </a:cubicBezTo>
                  <a:cubicBezTo>
                    <a:pt x="31" y="1"/>
                    <a:pt x="30" y="0"/>
                    <a:pt x="29" y="0"/>
                  </a:cubicBezTo>
                  <a:close/>
                </a:path>
              </a:pathLst>
            </a:custGeom>
            <a:solidFill>
              <a:srgbClr val="6699CC"/>
            </a:solidFill>
            <a:ln w="9525">
              <a:noFill/>
              <a:round/>
              <a:headEnd/>
              <a:tailEnd/>
            </a:ln>
          </p:spPr>
          <p:txBody>
            <a:bodyPr/>
            <a:lstStyle/>
            <a:p>
              <a:pPr>
                <a:lnSpc>
                  <a:spcPct val="90000"/>
                </a:lnSpc>
              </a:pPr>
              <a:endParaRPr lang="en-US" sz="2800"/>
            </a:p>
          </p:txBody>
        </p:sp>
        <p:sp>
          <p:nvSpPr>
            <p:cNvPr id="55353" name="Freeform 57"/>
            <p:cNvSpPr>
              <a:spLocks/>
            </p:cNvSpPr>
            <p:nvPr userDrawn="1"/>
          </p:nvSpPr>
          <p:spPr bwMode="gray">
            <a:xfrm>
              <a:off x="2476" y="3165"/>
              <a:ext cx="241" cy="202"/>
            </a:xfrm>
            <a:custGeom>
              <a:avLst/>
              <a:gdLst/>
              <a:ahLst/>
              <a:cxnLst>
                <a:cxn ang="0">
                  <a:pos x="264" y="0"/>
                </a:cxn>
                <a:cxn ang="0">
                  <a:pos x="264" y="6"/>
                </a:cxn>
                <a:cxn ang="0">
                  <a:pos x="232" y="38"/>
                </a:cxn>
                <a:cxn ang="0">
                  <a:pos x="232" y="132"/>
                </a:cxn>
                <a:cxn ang="0">
                  <a:pos x="130" y="221"/>
                </a:cxn>
                <a:cxn ang="0">
                  <a:pos x="29" y="134"/>
                </a:cxn>
                <a:cxn ang="0">
                  <a:pos x="29" y="32"/>
                </a:cxn>
                <a:cxn ang="0">
                  <a:pos x="0" y="6"/>
                </a:cxn>
                <a:cxn ang="0">
                  <a:pos x="0" y="0"/>
                </a:cxn>
                <a:cxn ang="0">
                  <a:pos x="89" y="0"/>
                </a:cxn>
                <a:cxn ang="0">
                  <a:pos x="89" y="6"/>
                </a:cxn>
                <a:cxn ang="0">
                  <a:pos x="86" y="6"/>
                </a:cxn>
                <a:cxn ang="0">
                  <a:pos x="58" y="32"/>
                </a:cxn>
                <a:cxn ang="0">
                  <a:pos x="58" y="128"/>
                </a:cxn>
                <a:cxn ang="0">
                  <a:pos x="137" y="203"/>
                </a:cxn>
                <a:cxn ang="0">
                  <a:pos x="216" y="128"/>
                </a:cxn>
                <a:cxn ang="0">
                  <a:pos x="216" y="47"/>
                </a:cxn>
                <a:cxn ang="0">
                  <a:pos x="182" y="6"/>
                </a:cxn>
                <a:cxn ang="0">
                  <a:pos x="182" y="0"/>
                </a:cxn>
                <a:cxn ang="0">
                  <a:pos x="264" y="0"/>
                </a:cxn>
              </a:cxnLst>
              <a:rect l="0" t="0" r="r" b="b"/>
              <a:pathLst>
                <a:path w="264" h="221">
                  <a:moveTo>
                    <a:pt x="264" y="0"/>
                  </a:moveTo>
                  <a:cubicBezTo>
                    <a:pt x="264" y="6"/>
                    <a:pt x="264" y="6"/>
                    <a:pt x="264" y="6"/>
                  </a:cubicBezTo>
                  <a:cubicBezTo>
                    <a:pt x="241" y="7"/>
                    <a:pt x="232" y="16"/>
                    <a:pt x="232" y="38"/>
                  </a:cubicBezTo>
                  <a:cubicBezTo>
                    <a:pt x="232" y="132"/>
                    <a:pt x="232" y="132"/>
                    <a:pt x="232" y="132"/>
                  </a:cubicBezTo>
                  <a:cubicBezTo>
                    <a:pt x="232" y="175"/>
                    <a:pt x="205" y="221"/>
                    <a:pt x="130" y="221"/>
                  </a:cubicBezTo>
                  <a:cubicBezTo>
                    <a:pt x="63" y="221"/>
                    <a:pt x="29" y="183"/>
                    <a:pt x="29" y="134"/>
                  </a:cubicBezTo>
                  <a:cubicBezTo>
                    <a:pt x="29" y="32"/>
                    <a:pt x="29" y="32"/>
                    <a:pt x="29" y="32"/>
                  </a:cubicBezTo>
                  <a:cubicBezTo>
                    <a:pt x="29" y="10"/>
                    <a:pt x="23" y="7"/>
                    <a:pt x="0" y="6"/>
                  </a:cubicBezTo>
                  <a:cubicBezTo>
                    <a:pt x="0" y="0"/>
                    <a:pt x="0" y="0"/>
                    <a:pt x="0" y="0"/>
                  </a:cubicBezTo>
                  <a:cubicBezTo>
                    <a:pt x="89" y="0"/>
                    <a:pt x="89" y="0"/>
                    <a:pt x="89" y="0"/>
                  </a:cubicBezTo>
                  <a:cubicBezTo>
                    <a:pt x="89" y="6"/>
                    <a:pt x="89" y="6"/>
                    <a:pt x="89" y="6"/>
                  </a:cubicBezTo>
                  <a:cubicBezTo>
                    <a:pt x="86" y="6"/>
                    <a:pt x="86" y="6"/>
                    <a:pt x="86" y="6"/>
                  </a:cubicBezTo>
                  <a:cubicBezTo>
                    <a:pt x="67" y="6"/>
                    <a:pt x="58" y="11"/>
                    <a:pt x="58" y="32"/>
                  </a:cubicBezTo>
                  <a:cubicBezTo>
                    <a:pt x="58" y="128"/>
                    <a:pt x="58" y="128"/>
                    <a:pt x="58" y="128"/>
                  </a:cubicBezTo>
                  <a:cubicBezTo>
                    <a:pt x="58" y="175"/>
                    <a:pt x="86" y="203"/>
                    <a:pt x="137" y="203"/>
                  </a:cubicBezTo>
                  <a:cubicBezTo>
                    <a:pt x="177" y="203"/>
                    <a:pt x="216" y="187"/>
                    <a:pt x="216" y="128"/>
                  </a:cubicBezTo>
                  <a:cubicBezTo>
                    <a:pt x="216" y="47"/>
                    <a:pt x="216" y="47"/>
                    <a:pt x="216" y="47"/>
                  </a:cubicBezTo>
                  <a:cubicBezTo>
                    <a:pt x="216" y="14"/>
                    <a:pt x="211" y="8"/>
                    <a:pt x="182" y="6"/>
                  </a:cubicBezTo>
                  <a:cubicBezTo>
                    <a:pt x="182" y="0"/>
                    <a:pt x="182" y="0"/>
                    <a:pt x="182" y="0"/>
                  </a:cubicBezTo>
                  <a:lnTo>
                    <a:pt x="264" y="0"/>
                  </a:lnTo>
                  <a:close/>
                </a:path>
              </a:pathLst>
            </a:custGeom>
            <a:solidFill>
              <a:srgbClr val="6699CC"/>
            </a:solidFill>
            <a:ln w="9525">
              <a:noFill/>
              <a:round/>
              <a:headEnd/>
              <a:tailEnd/>
            </a:ln>
          </p:spPr>
          <p:txBody>
            <a:bodyPr/>
            <a:lstStyle/>
            <a:p>
              <a:pPr>
                <a:lnSpc>
                  <a:spcPct val="90000"/>
                </a:lnSpc>
              </a:pPr>
              <a:endParaRPr lang="en-US" sz="2800"/>
            </a:p>
          </p:txBody>
        </p:sp>
        <p:sp>
          <p:nvSpPr>
            <p:cNvPr id="55354" name="Freeform 58"/>
            <p:cNvSpPr>
              <a:spLocks/>
            </p:cNvSpPr>
            <p:nvPr userDrawn="1"/>
          </p:nvSpPr>
          <p:spPr bwMode="gray">
            <a:xfrm>
              <a:off x="2711" y="3165"/>
              <a:ext cx="243" cy="199"/>
            </a:xfrm>
            <a:custGeom>
              <a:avLst/>
              <a:gdLst/>
              <a:ahLst/>
              <a:cxnLst>
                <a:cxn ang="0">
                  <a:pos x="225" y="218"/>
                </a:cxn>
                <a:cxn ang="0">
                  <a:pos x="45" y="30"/>
                </a:cxn>
                <a:cxn ang="0">
                  <a:pos x="45" y="179"/>
                </a:cxn>
                <a:cxn ang="0">
                  <a:pos x="80" y="209"/>
                </a:cxn>
                <a:cxn ang="0">
                  <a:pos x="80" y="215"/>
                </a:cxn>
                <a:cxn ang="0">
                  <a:pos x="0" y="215"/>
                </a:cxn>
                <a:cxn ang="0">
                  <a:pos x="0" y="209"/>
                </a:cxn>
                <a:cxn ang="0">
                  <a:pos x="1" y="209"/>
                </a:cxn>
                <a:cxn ang="0">
                  <a:pos x="30" y="186"/>
                </a:cxn>
                <a:cxn ang="0">
                  <a:pos x="30" y="15"/>
                </a:cxn>
                <a:cxn ang="0">
                  <a:pos x="0" y="6"/>
                </a:cxn>
                <a:cxn ang="0">
                  <a:pos x="0" y="0"/>
                </a:cxn>
                <a:cxn ang="0">
                  <a:pos x="55" y="0"/>
                </a:cxn>
                <a:cxn ang="0">
                  <a:pos x="218" y="170"/>
                </a:cxn>
                <a:cxn ang="0">
                  <a:pos x="218" y="32"/>
                </a:cxn>
                <a:cxn ang="0">
                  <a:pos x="184" y="6"/>
                </a:cxn>
                <a:cxn ang="0">
                  <a:pos x="184" y="0"/>
                </a:cxn>
                <a:cxn ang="0">
                  <a:pos x="266" y="0"/>
                </a:cxn>
                <a:cxn ang="0">
                  <a:pos x="266" y="6"/>
                </a:cxn>
                <a:cxn ang="0">
                  <a:pos x="234" y="24"/>
                </a:cxn>
                <a:cxn ang="0">
                  <a:pos x="234" y="218"/>
                </a:cxn>
                <a:cxn ang="0">
                  <a:pos x="225" y="218"/>
                </a:cxn>
              </a:cxnLst>
              <a:rect l="0" t="0" r="r" b="b"/>
              <a:pathLst>
                <a:path w="266" h="218">
                  <a:moveTo>
                    <a:pt x="225" y="218"/>
                  </a:moveTo>
                  <a:cubicBezTo>
                    <a:pt x="45" y="30"/>
                    <a:pt x="45" y="30"/>
                    <a:pt x="45" y="30"/>
                  </a:cubicBezTo>
                  <a:cubicBezTo>
                    <a:pt x="45" y="179"/>
                    <a:pt x="45" y="179"/>
                    <a:pt x="45" y="179"/>
                  </a:cubicBezTo>
                  <a:cubicBezTo>
                    <a:pt x="45" y="204"/>
                    <a:pt x="51" y="209"/>
                    <a:pt x="80" y="209"/>
                  </a:cubicBezTo>
                  <a:cubicBezTo>
                    <a:pt x="80" y="215"/>
                    <a:pt x="80" y="215"/>
                    <a:pt x="80" y="215"/>
                  </a:cubicBezTo>
                  <a:cubicBezTo>
                    <a:pt x="0" y="215"/>
                    <a:pt x="0" y="215"/>
                    <a:pt x="0" y="215"/>
                  </a:cubicBezTo>
                  <a:cubicBezTo>
                    <a:pt x="0" y="209"/>
                    <a:pt x="0" y="209"/>
                    <a:pt x="0" y="209"/>
                  </a:cubicBezTo>
                  <a:cubicBezTo>
                    <a:pt x="1" y="209"/>
                    <a:pt x="1" y="209"/>
                    <a:pt x="1" y="209"/>
                  </a:cubicBezTo>
                  <a:cubicBezTo>
                    <a:pt x="23" y="209"/>
                    <a:pt x="30" y="202"/>
                    <a:pt x="30" y="186"/>
                  </a:cubicBezTo>
                  <a:cubicBezTo>
                    <a:pt x="30" y="15"/>
                    <a:pt x="30" y="15"/>
                    <a:pt x="30" y="15"/>
                  </a:cubicBezTo>
                  <a:cubicBezTo>
                    <a:pt x="22" y="9"/>
                    <a:pt x="13" y="7"/>
                    <a:pt x="0" y="6"/>
                  </a:cubicBezTo>
                  <a:cubicBezTo>
                    <a:pt x="0" y="0"/>
                    <a:pt x="0" y="0"/>
                    <a:pt x="0" y="0"/>
                  </a:cubicBezTo>
                  <a:cubicBezTo>
                    <a:pt x="55" y="0"/>
                    <a:pt x="55" y="0"/>
                    <a:pt x="55" y="0"/>
                  </a:cubicBezTo>
                  <a:cubicBezTo>
                    <a:pt x="218" y="170"/>
                    <a:pt x="218" y="170"/>
                    <a:pt x="218" y="170"/>
                  </a:cubicBezTo>
                  <a:cubicBezTo>
                    <a:pt x="218" y="32"/>
                    <a:pt x="218" y="32"/>
                    <a:pt x="218" y="32"/>
                  </a:cubicBezTo>
                  <a:cubicBezTo>
                    <a:pt x="218" y="11"/>
                    <a:pt x="212" y="7"/>
                    <a:pt x="184" y="6"/>
                  </a:cubicBezTo>
                  <a:cubicBezTo>
                    <a:pt x="184" y="0"/>
                    <a:pt x="184" y="0"/>
                    <a:pt x="184" y="0"/>
                  </a:cubicBezTo>
                  <a:cubicBezTo>
                    <a:pt x="266" y="0"/>
                    <a:pt x="266" y="0"/>
                    <a:pt x="266" y="0"/>
                  </a:cubicBezTo>
                  <a:cubicBezTo>
                    <a:pt x="266" y="6"/>
                    <a:pt x="266" y="6"/>
                    <a:pt x="266" y="6"/>
                  </a:cubicBezTo>
                  <a:cubicBezTo>
                    <a:pt x="240" y="6"/>
                    <a:pt x="234" y="11"/>
                    <a:pt x="234" y="24"/>
                  </a:cubicBezTo>
                  <a:cubicBezTo>
                    <a:pt x="234" y="218"/>
                    <a:pt x="234" y="218"/>
                    <a:pt x="234" y="218"/>
                  </a:cubicBezTo>
                  <a:lnTo>
                    <a:pt x="225" y="218"/>
                  </a:lnTo>
                  <a:close/>
                </a:path>
              </a:pathLst>
            </a:custGeom>
            <a:solidFill>
              <a:srgbClr val="6699CC"/>
            </a:solidFill>
            <a:ln w="9525">
              <a:noFill/>
              <a:round/>
              <a:headEnd/>
              <a:tailEnd/>
            </a:ln>
          </p:spPr>
          <p:txBody>
            <a:bodyPr/>
            <a:lstStyle/>
            <a:p>
              <a:pPr>
                <a:lnSpc>
                  <a:spcPct val="90000"/>
                </a:lnSpc>
              </a:pPr>
              <a:endParaRPr lang="en-US" sz="2800"/>
            </a:p>
          </p:txBody>
        </p:sp>
        <p:sp>
          <p:nvSpPr>
            <p:cNvPr id="55355" name="Freeform 59"/>
            <p:cNvSpPr>
              <a:spLocks/>
            </p:cNvSpPr>
            <p:nvPr userDrawn="1"/>
          </p:nvSpPr>
          <p:spPr bwMode="gray">
            <a:xfrm>
              <a:off x="2955" y="3160"/>
              <a:ext cx="202" cy="207"/>
            </a:xfrm>
            <a:custGeom>
              <a:avLst/>
              <a:gdLst/>
              <a:ahLst/>
              <a:cxnLst>
                <a:cxn ang="0">
                  <a:pos x="206" y="63"/>
                </a:cxn>
                <a:cxn ang="0">
                  <a:pos x="127" y="9"/>
                </a:cxn>
                <a:cxn ang="0">
                  <a:pos x="33" y="109"/>
                </a:cxn>
                <a:cxn ang="0">
                  <a:pos x="130" y="218"/>
                </a:cxn>
                <a:cxn ang="0">
                  <a:pos x="215" y="167"/>
                </a:cxn>
                <a:cxn ang="0">
                  <a:pos x="222" y="167"/>
                </a:cxn>
                <a:cxn ang="0">
                  <a:pos x="199" y="218"/>
                </a:cxn>
                <a:cxn ang="0">
                  <a:pos x="121" y="227"/>
                </a:cxn>
                <a:cxn ang="0">
                  <a:pos x="0" y="116"/>
                </a:cxn>
                <a:cxn ang="0">
                  <a:pos x="125" y="0"/>
                </a:cxn>
                <a:cxn ang="0">
                  <a:pos x="198" y="14"/>
                </a:cxn>
                <a:cxn ang="0">
                  <a:pos x="204" y="12"/>
                </a:cxn>
                <a:cxn ang="0">
                  <a:pos x="209" y="12"/>
                </a:cxn>
                <a:cxn ang="0">
                  <a:pos x="212" y="63"/>
                </a:cxn>
                <a:cxn ang="0">
                  <a:pos x="206" y="63"/>
                </a:cxn>
              </a:cxnLst>
              <a:rect l="0" t="0" r="r" b="b"/>
              <a:pathLst>
                <a:path w="222" h="227">
                  <a:moveTo>
                    <a:pt x="206" y="63"/>
                  </a:moveTo>
                  <a:cubicBezTo>
                    <a:pt x="194" y="30"/>
                    <a:pt x="164" y="9"/>
                    <a:pt x="127" y="9"/>
                  </a:cubicBezTo>
                  <a:cubicBezTo>
                    <a:pt x="69" y="9"/>
                    <a:pt x="33" y="51"/>
                    <a:pt x="33" y="109"/>
                  </a:cubicBezTo>
                  <a:cubicBezTo>
                    <a:pt x="33" y="172"/>
                    <a:pt x="78" y="218"/>
                    <a:pt x="130" y="218"/>
                  </a:cubicBezTo>
                  <a:cubicBezTo>
                    <a:pt x="158" y="218"/>
                    <a:pt x="192" y="209"/>
                    <a:pt x="215" y="167"/>
                  </a:cubicBezTo>
                  <a:cubicBezTo>
                    <a:pt x="222" y="167"/>
                    <a:pt x="222" y="167"/>
                    <a:pt x="222" y="167"/>
                  </a:cubicBezTo>
                  <a:cubicBezTo>
                    <a:pt x="217" y="183"/>
                    <a:pt x="208" y="204"/>
                    <a:pt x="199" y="218"/>
                  </a:cubicBezTo>
                  <a:cubicBezTo>
                    <a:pt x="177" y="215"/>
                    <a:pt x="162" y="227"/>
                    <a:pt x="121" y="227"/>
                  </a:cubicBezTo>
                  <a:cubicBezTo>
                    <a:pt x="51" y="227"/>
                    <a:pt x="0" y="181"/>
                    <a:pt x="0" y="116"/>
                  </a:cubicBezTo>
                  <a:cubicBezTo>
                    <a:pt x="0" y="49"/>
                    <a:pt x="52" y="0"/>
                    <a:pt x="125" y="0"/>
                  </a:cubicBezTo>
                  <a:cubicBezTo>
                    <a:pt x="168" y="0"/>
                    <a:pt x="187" y="14"/>
                    <a:pt x="198" y="14"/>
                  </a:cubicBezTo>
                  <a:cubicBezTo>
                    <a:pt x="202" y="14"/>
                    <a:pt x="203" y="13"/>
                    <a:pt x="204" y="12"/>
                  </a:cubicBezTo>
                  <a:cubicBezTo>
                    <a:pt x="209" y="12"/>
                    <a:pt x="209" y="12"/>
                    <a:pt x="209" y="12"/>
                  </a:cubicBezTo>
                  <a:cubicBezTo>
                    <a:pt x="212" y="63"/>
                    <a:pt x="212" y="63"/>
                    <a:pt x="212" y="63"/>
                  </a:cubicBezTo>
                  <a:lnTo>
                    <a:pt x="206" y="63"/>
                  </a:lnTo>
                  <a:close/>
                </a:path>
              </a:pathLst>
            </a:custGeom>
            <a:solidFill>
              <a:srgbClr val="6699CC"/>
            </a:solidFill>
            <a:ln w="9525">
              <a:noFill/>
              <a:round/>
              <a:headEnd/>
              <a:tailEnd/>
            </a:ln>
          </p:spPr>
          <p:txBody>
            <a:bodyPr/>
            <a:lstStyle/>
            <a:p>
              <a:pPr>
                <a:lnSpc>
                  <a:spcPct val="90000"/>
                </a:lnSpc>
              </a:pPr>
              <a:endParaRPr lang="en-US" sz="2800"/>
            </a:p>
          </p:txBody>
        </p:sp>
        <p:sp>
          <p:nvSpPr>
            <p:cNvPr id="55356" name="Line 60"/>
            <p:cNvSpPr>
              <a:spLocks noChangeShapeType="1"/>
            </p:cNvSpPr>
            <p:nvPr userDrawn="1"/>
          </p:nvSpPr>
          <p:spPr bwMode="gray">
            <a:xfrm>
              <a:off x="2367" y="3129"/>
              <a:ext cx="0" cy="458"/>
            </a:xfrm>
            <a:prstGeom prst="line">
              <a:avLst/>
            </a:prstGeom>
            <a:noFill/>
            <a:ln w="12700">
              <a:solidFill>
                <a:srgbClr val="6699CC"/>
              </a:solidFill>
              <a:round/>
              <a:headEnd/>
              <a:tailEnd/>
            </a:ln>
            <a:effectLst/>
          </p:spPr>
          <p:txBody>
            <a:bodyPr/>
            <a:lstStyle/>
            <a:p>
              <a:pPr>
                <a:lnSpc>
                  <a:spcPct val="90000"/>
                </a:lnSpc>
                <a:defRPr/>
              </a:pPr>
              <a:endParaRPr lang="en-US" sz="2800"/>
            </a:p>
          </p:txBody>
        </p:sp>
      </p:gr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ctr" rtl="0" eaLnBrk="0" fontAlgn="base" hangingPunct="0">
        <a:spcBef>
          <a:spcPct val="0"/>
        </a:spcBef>
        <a:spcAft>
          <a:spcPct val="0"/>
        </a:spcAft>
        <a:defRPr sz="3600" b="1">
          <a:solidFill>
            <a:srgbClr val="FFFF66"/>
          </a:solidFill>
          <a:latin typeface="+mj-lt"/>
          <a:ea typeface="+mj-ea"/>
          <a:cs typeface="+mj-cs"/>
        </a:defRPr>
      </a:lvl1pPr>
      <a:lvl2pPr algn="ctr" rtl="0" eaLnBrk="0" fontAlgn="base" hangingPunct="0">
        <a:spcBef>
          <a:spcPct val="0"/>
        </a:spcBef>
        <a:spcAft>
          <a:spcPct val="0"/>
        </a:spcAft>
        <a:defRPr sz="3600" b="1">
          <a:solidFill>
            <a:srgbClr val="FFFF66"/>
          </a:solidFill>
          <a:latin typeface="Trebuchet MS" pitchFamily="34" charset="0"/>
          <a:cs typeface="Arial" charset="0"/>
        </a:defRPr>
      </a:lvl2pPr>
      <a:lvl3pPr algn="ctr" rtl="0" eaLnBrk="0" fontAlgn="base" hangingPunct="0">
        <a:spcBef>
          <a:spcPct val="0"/>
        </a:spcBef>
        <a:spcAft>
          <a:spcPct val="0"/>
        </a:spcAft>
        <a:defRPr sz="3600" b="1">
          <a:solidFill>
            <a:srgbClr val="FFFF66"/>
          </a:solidFill>
          <a:latin typeface="Trebuchet MS" pitchFamily="34" charset="0"/>
          <a:cs typeface="Arial" charset="0"/>
        </a:defRPr>
      </a:lvl3pPr>
      <a:lvl4pPr algn="ctr" rtl="0" eaLnBrk="0" fontAlgn="base" hangingPunct="0">
        <a:spcBef>
          <a:spcPct val="0"/>
        </a:spcBef>
        <a:spcAft>
          <a:spcPct val="0"/>
        </a:spcAft>
        <a:defRPr sz="3600" b="1">
          <a:solidFill>
            <a:srgbClr val="FFFF66"/>
          </a:solidFill>
          <a:latin typeface="Trebuchet MS" pitchFamily="34" charset="0"/>
          <a:cs typeface="Arial" charset="0"/>
        </a:defRPr>
      </a:lvl4pPr>
      <a:lvl5pPr algn="ctr" rtl="0" eaLnBrk="0" fontAlgn="base" hangingPunct="0">
        <a:spcBef>
          <a:spcPct val="0"/>
        </a:spcBef>
        <a:spcAft>
          <a:spcPct val="0"/>
        </a:spcAft>
        <a:defRPr sz="3600" b="1">
          <a:solidFill>
            <a:srgbClr val="FFFF66"/>
          </a:solidFill>
          <a:latin typeface="Trebuchet MS" pitchFamily="34" charset="0"/>
          <a:cs typeface="Arial" charset="0"/>
        </a:defRPr>
      </a:lvl5pPr>
      <a:lvl6pPr marL="457200" algn="ctr" rtl="0" fontAlgn="base">
        <a:spcBef>
          <a:spcPct val="0"/>
        </a:spcBef>
        <a:spcAft>
          <a:spcPct val="0"/>
        </a:spcAft>
        <a:defRPr sz="3600" b="1">
          <a:solidFill>
            <a:srgbClr val="FFFF66"/>
          </a:solidFill>
          <a:latin typeface="Trebuchet MS" pitchFamily="34" charset="0"/>
          <a:cs typeface="Arial" charset="0"/>
        </a:defRPr>
      </a:lvl6pPr>
      <a:lvl7pPr marL="914400" algn="ctr" rtl="0" fontAlgn="base">
        <a:spcBef>
          <a:spcPct val="0"/>
        </a:spcBef>
        <a:spcAft>
          <a:spcPct val="0"/>
        </a:spcAft>
        <a:defRPr sz="3600" b="1">
          <a:solidFill>
            <a:srgbClr val="FFFF66"/>
          </a:solidFill>
          <a:latin typeface="Trebuchet MS" pitchFamily="34" charset="0"/>
          <a:cs typeface="Arial" charset="0"/>
        </a:defRPr>
      </a:lvl7pPr>
      <a:lvl8pPr marL="1371600" algn="ctr" rtl="0" fontAlgn="base">
        <a:spcBef>
          <a:spcPct val="0"/>
        </a:spcBef>
        <a:spcAft>
          <a:spcPct val="0"/>
        </a:spcAft>
        <a:defRPr sz="3600" b="1">
          <a:solidFill>
            <a:srgbClr val="FFFF66"/>
          </a:solidFill>
          <a:latin typeface="Trebuchet MS" pitchFamily="34" charset="0"/>
          <a:cs typeface="Arial" charset="0"/>
        </a:defRPr>
      </a:lvl8pPr>
      <a:lvl9pPr marL="1828800" algn="ctr" rtl="0" fontAlgn="base">
        <a:spcBef>
          <a:spcPct val="0"/>
        </a:spcBef>
        <a:spcAft>
          <a:spcPct val="0"/>
        </a:spcAft>
        <a:defRPr sz="3600" b="1">
          <a:solidFill>
            <a:srgbClr val="FFFF66"/>
          </a:solidFill>
          <a:latin typeface="Trebuchet MS"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its.unc.edu/Research"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grymoire.com/Unix/Sed.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its.unc.edu/research" TargetMode="External"/><Relationship Id="rId2" Type="http://schemas.openxmlformats.org/officeDocument/2006/relationships/hyperlink" Target="http://help.unc.edu/ccm3_015682"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effectLst>
            <a:outerShdw dist="35921" dir="2700000" algn="ctr" rotWithShape="0">
              <a:srgbClr val="336699"/>
            </a:outerShdw>
          </a:effectLst>
        </p:spPr>
        <p:txBody>
          <a:bodyPr/>
          <a:lstStyle/>
          <a:p>
            <a:pPr eaLnBrk="1" hangingPunct="1">
              <a:defRPr/>
            </a:pPr>
            <a:r>
              <a:rPr lang="en-US" dirty="0" smtClean="0">
                <a:solidFill>
                  <a:srgbClr val="FF3300"/>
                </a:solidFill>
              </a:rPr>
              <a:t>Linux Intermediate</a:t>
            </a:r>
            <a:br>
              <a:rPr lang="en-US" dirty="0" smtClean="0">
                <a:solidFill>
                  <a:srgbClr val="FF3300"/>
                </a:solidFill>
              </a:rPr>
            </a:br>
            <a:r>
              <a:rPr lang="en-US" sz="3600" dirty="0" smtClean="0">
                <a:solidFill>
                  <a:srgbClr val="FF3300"/>
                </a:solidFill>
              </a:rPr>
              <a:t>Text and File Processing</a:t>
            </a:r>
            <a:endParaRPr lang="en-US" dirty="0" smtClean="0">
              <a:solidFill>
                <a:srgbClr val="FF3300"/>
              </a:solidFill>
            </a:endParaRPr>
          </a:p>
        </p:txBody>
      </p:sp>
      <p:sp>
        <p:nvSpPr>
          <p:cNvPr id="4099" name="Rectangle 4"/>
          <p:cNvSpPr>
            <a:spLocks noGrp="1" noChangeArrowheads="1"/>
          </p:cNvSpPr>
          <p:nvPr>
            <p:ph type="subTitle" idx="1"/>
          </p:nvPr>
        </p:nvSpPr>
        <p:spPr>
          <a:xfrm>
            <a:off x="0" y="4773613"/>
            <a:ext cx="9144000" cy="1998662"/>
          </a:xfrm>
        </p:spPr>
        <p:txBody>
          <a:bodyPr/>
          <a:lstStyle/>
          <a:p>
            <a:pPr eaLnBrk="1" hangingPunct="1"/>
            <a:r>
              <a:rPr lang="en-US" dirty="0" smtClean="0"/>
              <a:t>ITS Research Computing</a:t>
            </a:r>
          </a:p>
          <a:p>
            <a:pPr eaLnBrk="1" hangingPunct="1"/>
            <a:r>
              <a:rPr lang="en-US" dirty="0" smtClean="0"/>
              <a:t>Mark Reed</a:t>
            </a:r>
          </a:p>
          <a:p>
            <a:pPr eaLnBrk="1" hangingPunct="1"/>
            <a:r>
              <a:rPr lang="en-US" dirty="0" smtClean="0">
                <a:solidFill>
                  <a:schemeClr val="bg2"/>
                </a:solidFill>
              </a:rPr>
              <a:t>Email: markreed@unc.edu</a:t>
            </a:r>
          </a:p>
        </p:txBody>
      </p:sp>
      <p:pic>
        <p:nvPicPr>
          <p:cNvPr id="1026" name="Picture 2" descr="D:\reed\RC\Linux\Linux-penguin-huge.jpg"/>
          <p:cNvPicPr>
            <a:picLocks noChangeAspect="1" noChangeArrowheads="1"/>
          </p:cNvPicPr>
          <p:nvPr/>
        </p:nvPicPr>
        <p:blipFill>
          <a:blip r:embed="rId3" cstate="print"/>
          <a:srcRect/>
          <a:stretch>
            <a:fillRect/>
          </a:stretch>
        </p:blipFill>
        <p:spPr bwMode="auto">
          <a:xfrm>
            <a:off x="6503832" y="226845"/>
            <a:ext cx="2450700" cy="289628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p:txBody>
          <a:bodyPr/>
          <a:lstStyle/>
          <a:p>
            <a:pPr eaLnBrk="1" hangingPunct="1">
              <a:lnSpc>
                <a:spcPct val="80000"/>
              </a:lnSpc>
            </a:pPr>
            <a:r>
              <a:rPr lang="en-US" sz="2800" dirty="0" smtClean="0">
                <a:solidFill>
                  <a:srgbClr val="CC6600"/>
                </a:solidFill>
              </a:rPr>
              <a:t>Output</a:t>
            </a:r>
            <a:r>
              <a:rPr lang="en-US" sz="2800" dirty="0" smtClean="0"/>
              <a:t> from commands </a:t>
            </a:r>
          </a:p>
          <a:p>
            <a:pPr lvl="1" eaLnBrk="1" hangingPunct="1">
              <a:lnSpc>
                <a:spcPct val="80000"/>
              </a:lnSpc>
            </a:pPr>
            <a:r>
              <a:rPr lang="en-US" sz="2400" dirty="0" smtClean="0"/>
              <a:t>usually written to the screen</a:t>
            </a:r>
          </a:p>
          <a:p>
            <a:pPr lvl="1" eaLnBrk="1" hangingPunct="1">
              <a:lnSpc>
                <a:spcPct val="80000"/>
              </a:lnSpc>
            </a:pPr>
            <a:r>
              <a:rPr lang="en-US" sz="2400" dirty="0" smtClean="0"/>
              <a:t>referred to as standard output (</a:t>
            </a:r>
            <a:r>
              <a:rPr lang="en-US" sz="2400" dirty="0" err="1" smtClean="0">
                <a:solidFill>
                  <a:srgbClr val="CC6600"/>
                </a:solidFill>
              </a:rPr>
              <a:t>stdout</a:t>
            </a:r>
            <a:r>
              <a:rPr lang="en-US" sz="2400" dirty="0" smtClean="0"/>
              <a:t>)</a:t>
            </a:r>
          </a:p>
          <a:p>
            <a:pPr eaLnBrk="1" hangingPunct="1">
              <a:lnSpc>
                <a:spcPct val="80000"/>
              </a:lnSpc>
            </a:pPr>
            <a:r>
              <a:rPr lang="en-US" sz="2800" dirty="0" smtClean="0">
                <a:solidFill>
                  <a:srgbClr val="CC6600"/>
                </a:solidFill>
              </a:rPr>
              <a:t>Input</a:t>
            </a:r>
            <a:r>
              <a:rPr lang="en-US" sz="2800" dirty="0" smtClean="0"/>
              <a:t> for commands</a:t>
            </a:r>
          </a:p>
          <a:p>
            <a:pPr lvl="1" eaLnBrk="1" hangingPunct="1">
              <a:lnSpc>
                <a:spcPct val="80000"/>
              </a:lnSpc>
            </a:pPr>
            <a:r>
              <a:rPr lang="en-US" sz="2400" dirty="0" smtClean="0"/>
              <a:t>usually come from the keyboard (if no arguments are given</a:t>
            </a:r>
          </a:p>
          <a:p>
            <a:pPr lvl="1" eaLnBrk="1" hangingPunct="1">
              <a:lnSpc>
                <a:spcPct val="80000"/>
              </a:lnSpc>
            </a:pPr>
            <a:r>
              <a:rPr lang="en-US" sz="2400" dirty="0" smtClean="0"/>
              <a:t>referred to as standard input (</a:t>
            </a:r>
            <a:r>
              <a:rPr lang="en-US" sz="2400" dirty="0" err="1" smtClean="0">
                <a:solidFill>
                  <a:srgbClr val="CC6600"/>
                </a:solidFill>
              </a:rPr>
              <a:t>stdin</a:t>
            </a:r>
            <a:r>
              <a:rPr lang="en-US" sz="2400" dirty="0" smtClean="0"/>
              <a:t>)</a:t>
            </a:r>
          </a:p>
          <a:p>
            <a:pPr eaLnBrk="1" hangingPunct="1">
              <a:lnSpc>
                <a:spcPct val="80000"/>
              </a:lnSpc>
            </a:pPr>
            <a:r>
              <a:rPr lang="en-US" sz="2800" dirty="0" smtClean="0">
                <a:solidFill>
                  <a:srgbClr val="CC6600"/>
                </a:solidFill>
              </a:rPr>
              <a:t>Error</a:t>
            </a:r>
            <a:r>
              <a:rPr lang="en-US" sz="2800" dirty="0" smtClean="0"/>
              <a:t> messages from processes</a:t>
            </a:r>
          </a:p>
          <a:p>
            <a:pPr lvl="1" eaLnBrk="1" hangingPunct="1">
              <a:lnSpc>
                <a:spcPct val="80000"/>
              </a:lnSpc>
            </a:pPr>
            <a:r>
              <a:rPr lang="en-US" sz="2400" dirty="0" smtClean="0"/>
              <a:t>usually written to the screen</a:t>
            </a:r>
          </a:p>
          <a:p>
            <a:pPr lvl="1" eaLnBrk="1" hangingPunct="1">
              <a:lnSpc>
                <a:spcPct val="80000"/>
              </a:lnSpc>
            </a:pPr>
            <a:r>
              <a:rPr lang="en-US" sz="2400" dirty="0" smtClean="0"/>
              <a:t>referred to as standard error (</a:t>
            </a:r>
            <a:r>
              <a:rPr lang="en-US" sz="2400" dirty="0" err="1" smtClean="0">
                <a:solidFill>
                  <a:srgbClr val="CC6600"/>
                </a:solidFill>
              </a:rPr>
              <a:t>stderr</a:t>
            </a:r>
            <a:r>
              <a:rPr lang="en-US" sz="2400" dirty="0" smtClean="0"/>
              <a:t>) </a:t>
            </a:r>
          </a:p>
          <a:p>
            <a:pPr eaLnBrk="1" hangingPunct="1">
              <a:lnSpc>
                <a:spcPct val="80000"/>
              </a:lnSpc>
            </a:pPr>
            <a:endParaRPr lang="en-US" sz="2800" dirty="0" smtClean="0"/>
          </a:p>
        </p:txBody>
      </p:sp>
      <p:sp>
        <p:nvSpPr>
          <p:cNvPr id="100355" name="Rectangle 3"/>
          <p:cNvSpPr>
            <a:spLocks noGrp="1" noChangeArrowheads="1"/>
          </p:cNvSpPr>
          <p:nvPr>
            <p:ph type="title"/>
          </p:nvPr>
        </p:nvSpPr>
        <p:spPr/>
        <p:txBody>
          <a:bodyPr/>
          <a:lstStyle/>
          <a:p>
            <a:pPr eaLnBrk="1" hangingPunct="1">
              <a:defRPr/>
            </a:pPr>
            <a:r>
              <a:rPr lang="en-US" dirty="0" err="1" smtClean="0"/>
              <a:t>stdout</a:t>
            </a:r>
            <a:r>
              <a:rPr lang="en-US" dirty="0" smtClean="0"/>
              <a:t>, </a:t>
            </a:r>
            <a:r>
              <a:rPr lang="en-US" dirty="0" err="1" smtClean="0"/>
              <a:t>stdin</a:t>
            </a:r>
            <a:r>
              <a:rPr lang="en-US" dirty="0" smtClean="0"/>
              <a:t>, </a:t>
            </a:r>
            <a:r>
              <a:rPr lang="en-US" dirty="0" err="1" smtClean="0"/>
              <a:t>stderr</a:t>
            </a:r>
            <a:r>
              <a:rPr lang="en-US" dirty="0" smtClean="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p:txBody>
          <a:bodyPr/>
          <a:lstStyle/>
          <a:p>
            <a:r>
              <a:rPr lang="en-US" dirty="0"/>
              <a:t>Redirection and </a:t>
            </a:r>
            <a:r>
              <a:rPr lang="en-US" dirty="0" smtClean="0"/>
              <a:t>Pipe</a:t>
            </a:r>
            <a:endParaRPr lang="en-US" dirty="0"/>
          </a:p>
        </p:txBody>
      </p:sp>
      <p:sp>
        <p:nvSpPr>
          <p:cNvPr id="507907" name="Rectangle 3"/>
          <p:cNvSpPr>
            <a:spLocks noGrp="1" noChangeArrowheads="1"/>
          </p:cNvSpPr>
          <p:nvPr>
            <p:ph type="body" idx="1"/>
          </p:nvPr>
        </p:nvSpPr>
        <p:spPr/>
        <p:txBody>
          <a:bodyPr/>
          <a:lstStyle/>
          <a:p>
            <a:r>
              <a:rPr lang="en-US">
                <a:solidFill>
                  <a:srgbClr val="FF3300"/>
                </a:solidFill>
              </a:rPr>
              <a:t>&gt;</a:t>
            </a:r>
            <a:r>
              <a:rPr lang="en-US"/>
              <a:t>		redirects stdout</a:t>
            </a:r>
          </a:p>
          <a:p>
            <a:r>
              <a:rPr lang="en-US">
                <a:solidFill>
                  <a:srgbClr val="FF3300"/>
                </a:solidFill>
              </a:rPr>
              <a:t>&gt;&gt;</a:t>
            </a:r>
            <a:r>
              <a:rPr lang="en-US"/>
              <a:t> 		append stdout</a:t>
            </a:r>
          </a:p>
          <a:p>
            <a:r>
              <a:rPr lang="en-US">
                <a:solidFill>
                  <a:srgbClr val="FF3300"/>
                </a:solidFill>
              </a:rPr>
              <a:t>&lt;</a:t>
            </a:r>
            <a:r>
              <a:rPr lang="en-US"/>
              <a:t> 		redirects stdin</a:t>
            </a:r>
          </a:p>
          <a:p>
            <a:r>
              <a:rPr lang="en-US"/>
              <a:t>stderr 	varies by shell, use </a:t>
            </a:r>
            <a:r>
              <a:rPr lang="en-US">
                <a:solidFill>
                  <a:srgbClr val="FF3300"/>
                </a:solidFill>
              </a:rPr>
              <a:t>&amp;</a:t>
            </a:r>
            <a:r>
              <a:rPr lang="en-US"/>
              <a:t> in tcsh/csh 		and use </a:t>
            </a:r>
            <a:r>
              <a:rPr lang="en-US">
                <a:solidFill>
                  <a:srgbClr val="FF3300"/>
                </a:solidFill>
              </a:rPr>
              <a:t>2&gt;</a:t>
            </a:r>
            <a:r>
              <a:rPr lang="en-US"/>
              <a:t> in bash/ksh/sh</a:t>
            </a:r>
          </a:p>
          <a:p>
            <a:r>
              <a:rPr lang="en-US">
                <a:solidFill>
                  <a:srgbClr val="FF3300"/>
                </a:solidFill>
              </a:rPr>
              <a:t>|</a:t>
            </a:r>
            <a:r>
              <a:rPr lang="en-US"/>
              <a:t> 		pipes (connects) </a:t>
            </a:r>
            <a:r>
              <a:rPr lang="en-US">
                <a:solidFill>
                  <a:srgbClr val="FF3300"/>
                </a:solidFill>
              </a:rPr>
              <a:t>stdout</a:t>
            </a:r>
            <a:r>
              <a:rPr lang="en-US"/>
              <a:t> of one 		command </a:t>
            </a:r>
            <a:r>
              <a:rPr lang="en-US">
                <a:solidFill>
                  <a:srgbClr val="FF3300"/>
                </a:solidFill>
              </a:rPr>
              <a:t>to stdin</a:t>
            </a:r>
            <a:r>
              <a:rPr lang="en-US"/>
              <a:t> of another 			command</a:t>
            </a:r>
            <a:endParaRPr lang="en-US">
              <a:solidFill>
                <a:srgbClr val="CC66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lstStyle/>
          <a:p>
            <a:r>
              <a:rPr lang="en-US"/>
              <a:t>Pipes and Redirection</a:t>
            </a:r>
          </a:p>
        </p:txBody>
      </p:sp>
      <p:sp>
        <p:nvSpPr>
          <p:cNvPr id="508931" name="Rectangle 3"/>
          <p:cNvSpPr>
            <a:spLocks noGrp="1" noChangeArrowheads="1"/>
          </p:cNvSpPr>
          <p:nvPr>
            <p:ph type="body" idx="1"/>
          </p:nvPr>
        </p:nvSpPr>
        <p:spPr>
          <a:xfrm>
            <a:off x="152703" y="2525614"/>
            <a:ext cx="8838595" cy="4107656"/>
          </a:xfrm>
        </p:spPr>
        <p:txBody>
          <a:bodyPr/>
          <a:lstStyle/>
          <a:p>
            <a:r>
              <a:rPr lang="en-US" dirty="0"/>
              <a:t>You start to experience the power of Unix when you combine simple commands together to perform complex tasks.</a:t>
            </a:r>
          </a:p>
          <a:p>
            <a:r>
              <a:rPr lang="en-US" dirty="0"/>
              <a:t>Most (all?) Linux commands can be piped together.</a:t>
            </a:r>
          </a:p>
          <a:p>
            <a:r>
              <a:rPr lang="en-US" dirty="0"/>
              <a:t>Use “</a:t>
            </a:r>
            <a:r>
              <a:rPr lang="en-US" dirty="0">
                <a:solidFill>
                  <a:srgbClr val="FF9933"/>
                </a:solidFill>
              </a:rPr>
              <a:t>-</a:t>
            </a:r>
            <a:r>
              <a:rPr lang="en-US" dirty="0"/>
              <a:t>” as the value for an argument to mean “read this from </a:t>
            </a:r>
            <a:r>
              <a:rPr lang="en-US" dirty="0">
                <a:solidFill>
                  <a:srgbClr val="FF9933"/>
                </a:solidFill>
              </a:rPr>
              <a:t>standard input</a:t>
            </a:r>
            <a:r>
              <a:rPr lang="en-US" dirty="0"/>
              <a:t>”.</a:t>
            </a:r>
          </a:p>
        </p:txBody>
      </p:sp>
      <p:pic>
        <p:nvPicPr>
          <p:cNvPr id="508932" name="Picture 4" descr="pipes"/>
          <p:cNvPicPr>
            <a:picLocks noChangeAspect="1" noChangeArrowheads="1" noCrop="1"/>
          </p:cNvPicPr>
          <p:nvPr/>
        </p:nvPicPr>
        <p:blipFill>
          <a:blip r:embed="rId3" cstate="print"/>
          <a:srcRect/>
          <a:stretch>
            <a:fillRect/>
          </a:stretch>
        </p:blipFill>
        <p:spPr bwMode="auto">
          <a:xfrm>
            <a:off x="255513" y="47626"/>
            <a:ext cx="2228548" cy="222944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457200" y="2128239"/>
            <a:ext cx="8229600" cy="4525963"/>
          </a:xfrm>
        </p:spPr>
        <p:txBody>
          <a:bodyPr/>
          <a:lstStyle/>
          <a:p>
            <a:pPr eaLnBrk="1" hangingPunct="1"/>
            <a:r>
              <a:rPr lang="en-US" sz="2400" dirty="0" smtClean="0"/>
              <a:t>Multiple filenames can be specified using special pattern-matching characters. The rules are:</a:t>
            </a:r>
            <a:r>
              <a:rPr lang="en-US" sz="2800" dirty="0" smtClean="0"/>
              <a:t> </a:t>
            </a:r>
          </a:p>
          <a:p>
            <a:pPr lvl="1" eaLnBrk="1" hangingPunct="1"/>
            <a:r>
              <a:rPr lang="en-US" sz="2400" dirty="0" smtClean="0"/>
              <a:t>‘</a:t>
            </a:r>
            <a:r>
              <a:rPr lang="en-US" sz="2400" dirty="0" smtClean="0">
                <a:solidFill>
                  <a:srgbClr val="FF0000"/>
                </a:solidFill>
              </a:rPr>
              <a:t>*</a:t>
            </a:r>
            <a:r>
              <a:rPr lang="en-US" sz="2400" dirty="0" smtClean="0"/>
              <a:t>’ matches zero or more characters in the filename. </a:t>
            </a:r>
          </a:p>
          <a:p>
            <a:pPr lvl="1" eaLnBrk="1" hangingPunct="1"/>
            <a:r>
              <a:rPr lang="en-US" sz="2400" dirty="0" smtClean="0"/>
              <a:t>‘</a:t>
            </a:r>
            <a:r>
              <a:rPr lang="en-US" sz="2400" dirty="0" smtClean="0">
                <a:solidFill>
                  <a:srgbClr val="FF0000"/>
                </a:solidFill>
              </a:rPr>
              <a:t>?</a:t>
            </a:r>
            <a:r>
              <a:rPr lang="en-US" sz="2400" dirty="0" smtClean="0"/>
              <a:t>’ matches any single character in that position in the filename</a:t>
            </a:r>
          </a:p>
          <a:p>
            <a:pPr lvl="1" eaLnBrk="1" hangingPunct="1"/>
            <a:r>
              <a:rPr lang="en-US" sz="2400" dirty="0" smtClean="0"/>
              <a:t>‘</a:t>
            </a:r>
            <a:r>
              <a:rPr lang="en-US" sz="2400" dirty="0" smtClean="0">
                <a:solidFill>
                  <a:srgbClr val="FF0000"/>
                </a:solidFill>
              </a:rPr>
              <a:t>[…]</a:t>
            </a:r>
            <a:r>
              <a:rPr lang="en-US" sz="2400" dirty="0" smtClean="0"/>
              <a:t>’ Characters enclosed in square brackets match any name that has one of those characters in that position</a:t>
            </a:r>
          </a:p>
          <a:p>
            <a:pPr eaLnBrk="1" hangingPunct="1"/>
            <a:r>
              <a:rPr lang="en-US" sz="2400" dirty="0" smtClean="0"/>
              <a:t>Note that the UNIX shell performs these expansions before the command is 	executed.</a:t>
            </a:r>
          </a:p>
          <a:p>
            <a:pPr eaLnBrk="1" hangingPunct="1"/>
            <a:endParaRPr lang="en-US" sz="2400" dirty="0" smtClean="0"/>
          </a:p>
        </p:txBody>
      </p:sp>
      <p:sp>
        <p:nvSpPr>
          <p:cNvPr id="271363" name="Rectangle 3"/>
          <p:cNvSpPr>
            <a:spLocks noGrp="1" noChangeArrowheads="1"/>
          </p:cNvSpPr>
          <p:nvPr>
            <p:ph type="title"/>
          </p:nvPr>
        </p:nvSpPr>
        <p:spPr/>
        <p:txBody>
          <a:bodyPr/>
          <a:lstStyle/>
          <a:p>
            <a:pPr algn="ctr" eaLnBrk="1" hangingPunct="1">
              <a:defRPr/>
            </a:pPr>
            <a:r>
              <a:rPr lang="en-US" dirty="0" smtClean="0"/>
              <a:t>Wildcards </a:t>
            </a:r>
          </a:p>
        </p:txBody>
      </p:sp>
      <p:pic>
        <p:nvPicPr>
          <p:cNvPr id="2050" name="Picture 2" descr="D:\reed\RC\Linux\wildcard-joker.jpg"/>
          <p:cNvPicPr>
            <a:picLocks noChangeAspect="1" noChangeArrowheads="1"/>
          </p:cNvPicPr>
          <p:nvPr/>
        </p:nvPicPr>
        <p:blipFill>
          <a:blip r:embed="rId3" cstate="print"/>
          <a:srcRect/>
          <a:stretch>
            <a:fillRect/>
          </a:stretch>
        </p:blipFill>
        <p:spPr bwMode="auto">
          <a:xfrm>
            <a:off x="2640129" y="90153"/>
            <a:ext cx="1453058" cy="2021980"/>
          </a:xfrm>
          <a:prstGeom prst="rect">
            <a:avLst/>
          </a:prstGeom>
          <a:noFill/>
        </p:spPr>
      </p:pic>
      <p:pic>
        <p:nvPicPr>
          <p:cNvPr id="2052" name="Picture 4" descr="D:\reed\RC\Linux\wildcard.uno.png"/>
          <p:cNvPicPr>
            <a:picLocks noChangeAspect="1" noChangeArrowheads="1"/>
          </p:cNvPicPr>
          <p:nvPr/>
        </p:nvPicPr>
        <p:blipFill>
          <a:blip r:embed="rId4" cstate="print"/>
          <a:srcRect/>
          <a:stretch>
            <a:fillRect/>
          </a:stretch>
        </p:blipFill>
        <p:spPr bwMode="auto">
          <a:xfrm>
            <a:off x="7263684" y="90153"/>
            <a:ext cx="1310156" cy="201918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descr="D:\reed\RC\Linux\B.S.O.-O-Brother.jpg"/>
          <p:cNvPicPr>
            <a:picLocks noChangeAspect="1" noChangeArrowheads="1"/>
          </p:cNvPicPr>
          <p:nvPr/>
        </p:nvPicPr>
        <p:blipFill>
          <a:blip r:embed="rId2" cstate="print"/>
          <a:srcRect/>
          <a:stretch>
            <a:fillRect/>
          </a:stretch>
        </p:blipFill>
        <p:spPr bwMode="auto">
          <a:xfrm>
            <a:off x="5890562" y="1378039"/>
            <a:ext cx="3090762" cy="3090762"/>
          </a:xfrm>
          <a:prstGeom prst="rect">
            <a:avLst/>
          </a:prstGeom>
          <a:noFill/>
        </p:spPr>
      </p:pic>
      <p:sp>
        <p:nvSpPr>
          <p:cNvPr id="2" name="Title 1"/>
          <p:cNvSpPr>
            <a:spLocks noGrp="1"/>
          </p:cNvSpPr>
          <p:nvPr>
            <p:ph type="title"/>
          </p:nvPr>
        </p:nvSpPr>
        <p:spPr/>
        <p:txBody>
          <a:bodyPr/>
          <a:lstStyle/>
          <a:p>
            <a:r>
              <a:rPr lang="en-US" dirty="0" smtClean="0"/>
              <a:t>Quoting and Escaping</a:t>
            </a:r>
            <a:endParaRPr lang="en-US" dirty="0"/>
          </a:p>
        </p:txBody>
      </p:sp>
      <p:sp>
        <p:nvSpPr>
          <p:cNvPr id="3" name="Content Placeholder 2"/>
          <p:cNvSpPr>
            <a:spLocks noGrp="1"/>
          </p:cNvSpPr>
          <p:nvPr>
            <p:ph idx="1"/>
          </p:nvPr>
        </p:nvSpPr>
        <p:spPr>
          <a:xfrm>
            <a:off x="0" y="1519707"/>
            <a:ext cx="7379594" cy="5035639"/>
          </a:xfrm>
        </p:spPr>
        <p:txBody>
          <a:bodyPr/>
          <a:lstStyle/>
          <a:p>
            <a:r>
              <a:rPr lang="en-US" dirty="0" smtClean="0">
                <a:latin typeface="Courier New" pitchFamily="49" charset="0"/>
                <a:cs typeface="Courier New" pitchFamily="49" charset="0"/>
              </a:rPr>
              <a:t>‘’</a:t>
            </a:r>
            <a:r>
              <a:rPr lang="en-US" dirty="0" smtClean="0"/>
              <a:t> - single quotes (apostrophes)</a:t>
            </a:r>
          </a:p>
          <a:p>
            <a:pPr lvl="1"/>
            <a:r>
              <a:rPr lang="en-US" dirty="0" smtClean="0"/>
              <a:t>quote exactly, no variable substitution</a:t>
            </a:r>
          </a:p>
          <a:p>
            <a:r>
              <a:rPr lang="en-US" dirty="0" smtClean="0">
                <a:latin typeface="Courier New" pitchFamily="49" charset="0"/>
                <a:cs typeface="Courier New" pitchFamily="49" charset="0"/>
              </a:rPr>
              <a:t>“ ” </a:t>
            </a:r>
            <a:r>
              <a:rPr lang="en-US" dirty="0" smtClean="0"/>
              <a:t>– double quotes</a:t>
            </a:r>
          </a:p>
          <a:p>
            <a:pPr lvl="1"/>
            <a:r>
              <a:rPr lang="en-US" dirty="0" smtClean="0"/>
              <a:t>quote but recognize \ and $</a:t>
            </a:r>
          </a:p>
          <a:p>
            <a:r>
              <a:rPr lang="en-US" dirty="0" smtClean="0">
                <a:latin typeface="Courier New" pitchFamily="49" charset="0"/>
                <a:cs typeface="Courier New" pitchFamily="49" charset="0"/>
              </a:rPr>
              <a:t>` ` </a:t>
            </a:r>
            <a:r>
              <a:rPr lang="en-US" dirty="0" smtClean="0"/>
              <a:t>- single back quotes</a:t>
            </a:r>
          </a:p>
          <a:p>
            <a:pPr lvl="1"/>
            <a:r>
              <a:rPr lang="en-US" dirty="0" smtClean="0"/>
              <a:t>execute text within quotes in the shell</a:t>
            </a:r>
          </a:p>
          <a:p>
            <a:r>
              <a:rPr lang="en-US" dirty="0" smtClean="0">
                <a:latin typeface="Courier New" pitchFamily="49" charset="0"/>
                <a:cs typeface="Courier New" pitchFamily="49" charset="0"/>
              </a:rPr>
              <a:t>\</a:t>
            </a:r>
            <a:r>
              <a:rPr lang="en-US" dirty="0" smtClean="0"/>
              <a:t> - backslash </a:t>
            </a:r>
          </a:p>
          <a:p>
            <a:pPr lvl="1"/>
            <a:r>
              <a:rPr lang="en-US" dirty="0" smtClean="0"/>
              <a:t>escape the next character</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eed\RC\Linux\regex_tee_opt.jpg"/>
          <p:cNvPicPr>
            <a:picLocks noChangeAspect="1" noChangeArrowheads="1"/>
          </p:cNvPicPr>
          <p:nvPr/>
        </p:nvPicPr>
        <p:blipFill>
          <a:blip r:embed="rId2" cstate="print"/>
          <a:srcRect/>
          <a:stretch>
            <a:fillRect/>
          </a:stretch>
        </p:blipFill>
        <p:spPr bwMode="auto">
          <a:xfrm>
            <a:off x="5741896" y="2705236"/>
            <a:ext cx="3887740" cy="2633060"/>
          </a:xfrm>
          <a:prstGeom prst="rect">
            <a:avLst/>
          </a:prstGeom>
          <a:noFill/>
        </p:spPr>
      </p:pic>
      <p:sp>
        <p:nvSpPr>
          <p:cNvPr id="2" name="Title 1"/>
          <p:cNvSpPr>
            <a:spLocks noGrp="1"/>
          </p:cNvSpPr>
          <p:nvPr>
            <p:ph type="title"/>
          </p:nvPr>
        </p:nvSpPr>
        <p:spPr/>
        <p:txBody>
          <a:bodyPr/>
          <a:lstStyle/>
          <a:p>
            <a:r>
              <a:rPr lang="en-US" dirty="0" smtClean="0"/>
              <a:t>regular expressions</a:t>
            </a:r>
            <a:endParaRPr lang="en-US" dirty="0"/>
          </a:p>
        </p:txBody>
      </p:sp>
      <p:sp>
        <p:nvSpPr>
          <p:cNvPr id="3" name="Content Placeholder 2"/>
          <p:cNvSpPr>
            <a:spLocks noGrp="1"/>
          </p:cNvSpPr>
          <p:nvPr>
            <p:ph idx="1"/>
          </p:nvPr>
        </p:nvSpPr>
        <p:spPr>
          <a:xfrm>
            <a:off x="38637" y="1493951"/>
            <a:ext cx="6375042" cy="5035638"/>
          </a:xfrm>
        </p:spPr>
        <p:txBody>
          <a:bodyPr>
            <a:normAutofit/>
          </a:bodyPr>
          <a:lstStyle/>
          <a:p>
            <a:r>
              <a:rPr lang="en-US" dirty="0" smtClean="0"/>
              <a:t>A regular expression (</a:t>
            </a:r>
            <a:r>
              <a:rPr lang="en-US" dirty="0" err="1" smtClean="0"/>
              <a:t>regex</a:t>
            </a:r>
            <a:r>
              <a:rPr lang="en-US" dirty="0" smtClean="0"/>
              <a:t>) is a </a:t>
            </a:r>
            <a:r>
              <a:rPr lang="en-US" dirty="0" smtClean="0">
                <a:solidFill>
                  <a:srgbClr val="FF0000"/>
                </a:solidFill>
              </a:rPr>
              <a:t>formula</a:t>
            </a:r>
            <a:r>
              <a:rPr lang="en-US" dirty="0" smtClean="0"/>
              <a:t> for </a:t>
            </a:r>
            <a:r>
              <a:rPr lang="en-US" dirty="0" smtClean="0">
                <a:solidFill>
                  <a:srgbClr val="FF0000"/>
                </a:solidFill>
              </a:rPr>
              <a:t>matching strings </a:t>
            </a:r>
            <a:r>
              <a:rPr lang="en-US" dirty="0" smtClean="0"/>
              <a:t>that follow some pattern.</a:t>
            </a:r>
          </a:p>
          <a:p>
            <a:r>
              <a:rPr lang="en-US" dirty="0" smtClean="0"/>
              <a:t>They consist of </a:t>
            </a:r>
            <a:r>
              <a:rPr lang="en-US" dirty="0" smtClean="0">
                <a:solidFill>
                  <a:srgbClr val="FF0000"/>
                </a:solidFill>
              </a:rPr>
              <a:t>characters</a:t>
            </a:r>
            <a:r>
              <a:rPr lang="en-US" dirty="0" smtClean="0"/>
              <a:t> (upper and lower case letters and digits) and </a:t>
            </a:r>
            <a:r>
              <a:rPr lang="en-US" dirty="0" err="1" smtClean="0">
                <a:solidFill>
                  <a:srgbClr val="FF0000"/>
                </a:solidFill>
              </a:rPr>
              <a:t>metacharacters</a:t>
            </a:r>
            <a:r>
              <a:rPr lang="en-US" dirty="0" smtClean="0"/>
              <a:t> which have a special meaning.</a:t>
            </a:r>
          </a:p>
          <a:p>
            <a:r>
              <a:rPr lang="en-US" dirty="0" smtClean="0"/>
              <a:t>various forms of regular expressions are used in the shell, </a:t>
            </a:r>
            <a:r>
              <a:rPr lang="en-US" dirty="0" err="1" smtClean="0"/>
              <a:t>perl</a:t>
            </a:r>
            <a:r>
              <a:rPr lang="en-US" dirty="0" smtClean="0"/>
              <a:t>, python, java,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regex</a:t>
            </a:r>
            <a:r>
              <a:rPr lang="en-US" dirty="0" smtClean="0"/>
              <a:t> cont.</a:t>
            </a:r>
            <a:endParaRPr lang="en-US" dirty="0"/>
          </a:p>
        </p:txBody>
      </p:sp>
      <p:sp>
        <p:nvSpPr>
          <p:cNvPr id="3" name="Content Placeholder 2"/>
          <p:cNvSpPr>
            <a:spLocks noGrp="1"/>
          </p:cNvSpPr>
          <p:nvPr>
            <p:ph idx="1"/>
          </p:nvPr>
        </p:nvSpPr>
        <p:spPr>
          <a:xfrm>
            <a:off x="257577" y="1600200"/>
            <a:ext cx="8615967" cy="5058177"/>
          </a:xfrm>
        </p:spPr>
        <p:txBody>
          <a:bodyPr>
            <a:normAutofit fontScale="92500" lnSpcReduction="10000"/>
          </a:bodyPr>
          <a:lstStyle/>
          <a:p>
            <a:r>
              <a:rPr lang="en-US" dirty="0" smtClean="0"/>
              <a:t>A few of the more common </a:t>
            </a:r>
            <a:r>
              <a:rPr lang="en-US" dirty="0" err="1" smtClean="0"/>
              <a:t>metacharacters</a:t>
            </a:r>
            <a:r>
              <a:rPr lang="en-US" dirty="0" smtClean="0"/>
              <a:t>:</a:t>
            </a:r>
          </a:p>
          <a:p>
            <a:pPr lvl="1"/>
            <a:r>
              <a:rPr lang="en-US" dirty="0" smtClean="0"/>
              <a:t>.   match any single character</a:t>
            </a:r>
          </a:p>
          <a:p>
            <a:pPr lvl="1"/>
            <a:r>
              <a:rPr lang="en-US" dirty="0" smtClean="0"/>
              <a:t>*   match zero or more characters</a:t>
            </a:r>
          </a:p>
          <a:p>
            <a:pPr lvl="1"/>
            <a:r>
              <a:rPr lang="en-US" dirty="0" smtClean="0"/>
              <a:t>?   match 0 or 1 character</a:t>
            </a:r>
          </a:p>
          <a:p>
            <a:pPr lvl="1"/>
            <a:r>
              <a:rPr lang="en-US" dirty="0" smtClean="0"/>
              <a:t>{n} match preceding character exactly n times</a:t>
            </a:r>
          </a:p>
          <a:p>
            <a:pPr lvl="1"/>
            <a:r>
              <a:rPr lang="en-US" dirty="0" smtClean="0"/>
              <a:t>[…]   match characters within brackets</a:t>
            </a:r>
          </a:p>
          <a:p>
            <a:pPr lvl="2"/>
            <a:r>
              <a:rPr lang="en-US" dirty="0" smtClean="0"/>
              <a:t>[0-9] matches any digit</a:t>
            </a:r>
          </a:p>
          <a:p>
            <a:pPr lvl="2"/>
            <a:r>
              <a:rPr lang="en-US" dirty="0" smtClean="0"/>
              <a:t>[a-Z] matches all letters of any case</a:t>
            </a:r>
          </a:p>
          <a:p>
            <a:pPr lvl="1"/>
            <a:r>
              <a:rPr lang="en-US" dirty="0" smtClean="0"/>
              <a:t>\   escape character</a:t>
            </a:r>
          </a:p>
          <a:p>
            <a:pPr lvl="1"/>
            <a:r>
              <a:rPr lang="en-US" dirty="0" smtClean="0"/>
              <a:t>^ or $   match beginning or end of line respectively</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reed\RC\Linux\tools1.gif"/>
          <p:cNvPicPr>
            <a:picLocks noChangeAspect="1" noChangeArrowheads="1"/>
          </p:cNvPicPr>
          <p:nvPr/>
        </p:nvPicPr>
        <p:blipFill>
          <a:blip r:embed="rId2" cstate="print"/>
          <a:srcRect/>
          <a:stretch>
            <a:fillRect/>
          </a:stretch>
        </p:blipFill>
        <p:spPr bwMode="auto">
          <a:xfrm>
            <a:off x="154547" y="1479418"/>
            <a:ext cx="3631841" cy="4994766"/>
          </a:xfrm>
          <a:prstGeom prst="rect">
            <a:avLst/>
          </a:prstGeom>
          <a:noFill/>
        </p:spPr>
      </p:pic>
      <p:pic>
        <p:nvPicPr>
          <p:cNvPr id="2051" name="Picture 3" descr="D:\reed\RC\Linux\TopTenTools.jpg"/>
          <p:cNvPicPr>
            <a:picLocks noChangeAspect="1" noChangeArrowheads="1"/>
          </p:cNvPicPr>
          <p:nvPr/>
        </p:nvPicPr>
        <p:blipFill>
          <a:blip r:embed="rId3" cstate="print"/>
          <a:srcRect/>
          <a:stretch>
            <a:fillRect/>
          </a:stretch>
        </p:blipFill>
        <p:spPr bwMode="auto">
          <a:xfrm>
            <a:off x="6459567" y="4557123"/>
            <a:ext cx="2632917" cy="1753523"/>
          </a:xfrm>
          <a:prstGeom prst="rect">
            <a:avLst/>
          </a:prstGeom>
          <a:noFill/>
        </p:spPr>
      </p:pic>
      <p:pic>
        <p:nvPicPr>
          <p:cNvPr id="2052" name="Picture 4" descr="D:\reed\RC\Linux\garden-tools.jpg"/>
          <p:cNvPicPr>
            <a:picLocks noChangeAspect="1" noChangeArrowheads="1"/>
          </p:cNvPicPr>
          <p:nvPr/>
        </p:nvPicPr>
        <p:blipFill>
          <a:blip r:embed="rId4" cstate="print"/>
          <a:srcRect/>
          <a:stretch>
            <a:fillRect/>
          </a:stretch>
        </p:blipFill>
        <p:spPr bwMode="auto">
          <a:xfrm>
            <a:off x="5550792" y="1259078"/>
            <a:ext cx="3310675" cy="2659859"/>
          </a:xfrm>
          <a:prstGeom prst="rect">
            <a:avLst/>
          </a:prstGeom>
          <a:noFill/>
        </p:spPr>
      </p:pic>
      <p:pic>
        <p:nvPicPr>
          <p:cNvPr id="2053" name="Picture 5" descr="D:\reed\RC\Linux\tools1grp.JPG"/>
          <p:cNvPicPr>
            <a:picLocks noChangeAspect="1" noChangeArrowheads="1"/>
          </p:cNvPicPr>
          <p:nvPr/>
        </p:nvPicPr>
        <p:blipFill>
          <a:blip r:embed="rId5" cstate="print"/>
          <a:srcRect/>
          <a:stretch>
            <a:fillRect/>
          </a:stretch>
        </p:blipFill>
        <p:spPr bwMode="auto">
          <a:xfrm>
            <a:off x="3850784" y="3937717"/>
            <a:ext cx="2202286" cy="2752858"/>
          </a:xfrm>
          <a:prstGeom prst="rect">
            <a:avLst/>
          </a:prstGeom>
          <a:noFill/>
        </p:spPr>
      </p:pic>
      <p:sp>
        <p:nvSpPr>
          <p:cNvPr id="4" name="Title 3"/>
          <p:cNvSpPr>
            <a:spLocks noGrp="1"/>
          </p:cNvSpPr>
          <p:nvPr>
            <p:ph type="title"/>
          </p:nvPr>
        </p:nvSpPr>
        <p:spPr>
          <a:xfrm>
            <a:off x="1660249" y="1790166"/>
            <a:ext cx="5397379" cy="986735"/>
          </a:xfrm>
        </p:spPr>
        <p:txBody>
          <a:bodyPr/>
          <a:lstStyle/>
          <a:p>
            <a:pPr algn="ctr"/>
            <a:r>
              <a:rPr lang="en-US" sz="5400" dirty="0" smtClean="0">
                <a:solidFill>
                  <a:srgbClr val="C00000"/>
                </a:solidFill>
              </a:rPr>
              <a:t>Tools</a:t>
            </a:r>
            <a:endParaRPr lang="en-US" sz="4400" dirty="0">
              <a:solidFill>
                <a:srgbClr val="C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grep</a:t>
            </a:r>
            <a:r>
              <a:rPr lang="en-US" dirty="0" smtClean="0"/>
              <a:t>/</a:t>
            </a:r>
            <a:r>
              <a:rPr lang="en-US" dirty="0" err="1" smtClean="0"/>
              <a:t>egrep</a:t>
            </a:r>
            <a:r>
              <a:rPr lang="en-US" dirty="0" smtClean="0"/>
              <a:t>/</a:t>
            </a:r>
            <a:r>
              <a:rPr lang="en-US" dirty="0" err="1" smtClean="0"/>
              <a:t>fgrep</a:t>
            </a:r>
            <a:endParaRPr lang="en-US" dirty="0"/>
          </a:p>
        </p:txBody>
      </p:sp>
      <p:sp>
        <p:nvSpPr>
          <p:cNvPr id="3" name="Content Placeholder 2"/>
          <p:cNvSpPr>
            <a:spLocks noGrp="1"/>
          </p:cNvSpPr>
          <p:nvPr>
            <p:ph idx="1"/>
          </p:nvPr>
        </p:nvSpPr>
        <p:spPr>
          <a:xfrm>
            <a:off x="154546" y="1600200"/>
            <a:ext cx="8989454" cy="4525963"/>
          </a:xfrm>
        </p:spPr>
        <p:txBody>
          <a:bodyPr/>
          <a:lstStyle/>
          <a:p>
            <a:r>
              <a:rPr lang="en-US" dirty="0" smtClean="0">
                <a:solidFill>
                  <a:srgbClr val="FF0000"/>
                </a:solidFill>
              </a:rPr>
              <a:t>G</a:t>
            </a:r>
            <a:r>
              <a:rPr lang="en-US" dirty="0" smtClean="0"/>
              <a:t>eneric </a:t>
            </a:r>
            <a:r>
              <a:rPr lang="en-US" dirty="0" smtClean="0">
                <a:solidFill>
                  <a:srgbClr val="FF0000"/>
                </a:solidFill>
              </a:rPr>
              <a:t>R</a:t>
            </a:r>
            <a:r>
              <a:rPr lang="en-US" dirty="0" smtClean="0"/>
              <a:t>egular </a:t>
            </a:r>
            <a:r>
              <a:rPr lang="en-US" dirty="0" smtClean="0">
                <a:solidFill>
                  <a:srgbClr val="FF0000"/>
                </a:solidFill>
              </a:rPr>
              <a:t>E</a:t>
            </a:r>
            <a:r>
              <a:rPr lang="en-US" dirty="0" smtClean="0"/>
              <a:t>xpression </a:t>
            </a:r>
            <a:r>
              <a:rPr lang="en-US" dirty="0" smtClean="0">
                <a:solidFill>
                  <a:srgbClr val="FF0000"/>
                </a:solidFill>
              </a:rPr>
              <a:t>P</a:t>
            </a:r>
            <a:r>
              <a:rPr lang="en-US" dirty="0" smtClean="0"/>
              <a:t>arser</a:t>
            </a:r>
          </a:p>
          <a:p>
            <a:pPr lvl="1"/>
            <a:r>
              <a:rPr lang="en-US" dirty="0" smtClean="0"/>
              <a:t>mnemonic - </a:t>
            </a:r>
            <a:r>
              <a:rPr lang="en-US" dirty="0" smtClean="0">
                <a:solidFill>
                  <a:srgbClr val="FF0000"/>
                </a:solidFill>
              </a:rPr>
              <a:t>get regular expression</a:t>
            </a:r>
          </a:p>
          <a:p>
            <a:pPr lvl="1"/>
            <a:r>
              <a:rPr lang="en-US" dirty="0" smtClean="0">
                <a:solidFill>
                  <a:schemeClr val="bg2"/>
                </a:solidFill>
              </a:rPr>
              <a:t>I’ve also seen Global Regular Expression Print</a:t>
            </a:r>
          </a:p>
          <a:p>
            <a:r>
              <a:rPr lang="en-US" dirty="0" smtClean="0"/>
              <a:t>Search text for patterns that match a regular expression</a:t>
            </a:r>
            <a:endParaRPr lang="en-US" dirty="0" smtClean="0">
              <a:solidFill>
                <a:srgbClr val="FF0000"/>
              </a:solidFill>
            </a:endParaRPr>
          </a:p>
          <a:p>
            <a:r>
              <a:rPr lang="en-US" dirty="0" smtClean="0"/>
              <a:t>Useful for:</a:t>
            </a:r>
          </a:p>
          <a:p>
            <a:pPr lvl="1"/>
            <a:r>
              <a:rPr lang="en-US" dirty="0" smtClean="0"/>
              <a:t>searching for text in multiple files</a:t>
            </a:r>
          </a:p>
          <a:p>
            <a:pPr lvl="1"/>
            <a:r>
              <a:rPr lang="en-US" dirty="0" smtClean="0"/>
              <a:t>extracting particular text from files or </a:t>
            </a:r>
            <a:r>
              <a:rPr lang="en-US" dirty="0" err="1" smtClean="0"/>
              <a:t>stdin</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3"/>
          <p:cNvSpPr>
            <a:spLocks noGrp="1" noChangeArrowheads="1"/>
          </p:cNvSpPr>
          <p:nvPr>
            <p:ph type="title"/>
          </p:nvPr>
        </p:nvSpPr>
        <p:spPr/>
        <p:txBody>
          <a:bodyPr/>
          <a:lstStyle/>
          <a:p>
            <a:r>
              <a:rPr lang="en-US" dirty="0" err="1" smtClean="0"/>
              <a:t>grep</a:t>
            </a:r>
            <a:r>
              <a:rPr lang="en-US" dirty="0" smtClean="0"/>
              <a:t> - Examples</a:t>
            </a:r>
          </a:p>
        </p:txBody>
      </p:sp>
      <p:sp>
        <p:nvSpPr>
          <p:cNvPr id="33794" name="Rectangle 2"/>
          <p:cNvSpPr>
            <a:spLocks noGrp="1" noChangeArrowheads="1"/>
          </p:cNvSpPr>
          <p:nvPr>
            <p:ph idx="1"/>
          </p:nvPr>
        </p:nvSpPr>
        <p:spPr>
          <a:xfrm>
            <a:off x="206062" y="1600200"/>
            <a:ext cx="8480738" cy="4787721"/>
          </a:xfrm>
        </p:spPr>
        <p:txBody>
          <a:bodyPr/>
          <a:lstStyle/>
          <a:p>
            <a:r>
              <a:rPr lang="en-US" dirty="0" err="1" smtClean="0"/>
              <a:t>grep</a:t>
            </a:r>
            <a:r>
              <a:rPr lang="en-US" dirty="0" smtClean="0"/>
              <a:t> [options] PATTERN [files]</a:t>
            </a:r>
            <a:br>
              <a:rPr lang="en-US" dirty="0" smtClean="0"/>
            </a:br>
            <a:endParaRPr lang="en-US" dirty="0" smtClean="0"/>
          </a:p>
          <a:p>
            <a:r>
              <a:rPr lang="en-US" dirty="0" err="1" smtClean="0"/>
              <a:t>grep</a:t>
            </a:r>
            <a:r>
              <a:rPr lang="en-US" dirty="0" smtClean="0"/>
              <a:t> </a:t>
            </a:r>
            <a:r>
              <a:rPr lang="en-US" dirty="0" err="1" smtClean="0"/>
              <a:t>abc</a:t>
            </a:r>
            <a:r>
              <a:rPr lang="en-US" dirty="0" smtClean="0"/>
              <a:t> file1</a:t>
            </a:r>
          </a:p>
          <a:p>
            <a:pPr lvl="1"/>
            <a:r>
              <a:rPr lang="en-US" dirty="0" smtClean="0"/>
              <a:t>Print line(s) in file “file1” with “</a:t>
            </a:r>
            <a:r>
              <a:rPr lang="en-US" dirty="0" err="1" smtClean="0"/>
              <a:t>abc</a:t>
            </a:r>
            <a:r>
              <a:rPr lang="en-US" dirty="0" smtClean="0"/>
              <a:t>”	</a:t>
            </a:r>
          </a:p>
          <a:p>
            <a:r>
              <a:rPr lang="en-US" dirty="0" err="1" smtClean="0"/>
              <a:t>grep</a:t>
            </a:r>
            <a:r>
              <a:rPr lang="en-US" dirty="0" smtClean="0"/>
              <a:t> </a:t>
            </a:r>
            <a:r>
              <a:rPr lang="en-US" dirty="0" err="1" smtClean="0"/>
              <a:t>abc</a:t>
            </a:r>
            <a:r>
              <a:rPr lang="en-US" dirty="0" smtClean="0"/>
              <a:t> file2 file3 these*</a:t>
            </a:r>
          </a:p>
          <a:p>
            <a:pPr lvl="1"/>
            <a:r>
              <a:rPr lang="en-US" dirty="0" smtClean="0"/>
              <a:t>Print line(s) with “</a:t>
            </a:r>
            <a:r>
              <a:rPr lang="en-US" dirty="0" err="1" smtClean="0"/>
              <a:t>abc</a:t>
            </a:r>
            <a:r>
              <a:rPr lang="en-US" dirty="0" smtClean="0"/>
              <a:t>” that appear in any of the files “file2”, “file3” or any files starting with the name “these”</a:t>
            </a:r>
          </a:p>
          <a:p>
            <a:pPr>
              <a:buNone/>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446088" y="1600200"/>
            <a:ext cx="8540750" cy="4824413"/>
          </a:xfrm>
        </p:spPr>
        <p:txBody>
          <a:bodyPr/>
          <a:lstStyle/>
          <a:p>
            <a:pPr eaLnBrk="1" hangingPunct="1"/>
            <a:r>
              <a:rPr lang="en-US" smtClean="0"/>
              <a:t>Point web browser to </a:t>
            </a:r>
            <a:r>
              <a:rPr lang="en-US" smtClean="0">
                <a:hlinkClick r:id="rId3"/>
              </a:rPr>
              <a:t>http://its.unc.edu/Research</a:t>
            </a:r>
            <a:endParaRPr lang="en-US" smtClean="0"/>
          </a:p>
          <a:p>
            <a:pPr eaLnBrk="1" hangingPunct="1"/>
            <a:r>
              <a:rPr lang="en-US" smtClean="0"/>
              <a:t>Click on “</a:t>
            </a:r>
            <a:r>
              <a:rPr lang="en-US" smtClean="0">
                <a:solidFill>
                  <a:srgbClr val="FF3300"/>
                </a:solidFill>
              </a:rPr>
              <a:t>Training</a:t>
            </a:r>
            <a:r>
              <a:rPr lang="en-US" smtClean="0"/>
              <a:t>” on the left column</a:t>
            </a:r>
          </a:p>
          <a:p>
            <a:pPr eaLnBrk="1" hangingPunct="1"/>
            <a:r>
              <a:rPr lang="en-US" smtClean="0"/>
              <a:t>Click on “</a:t>
            </a:r>
            <a:r>
              <a:rPr lang="en-US" smtClean="0">
                <a:solidFill>
                  <a:srgbClr val="FF3300"/>
                </a:solidFill>
              </a:rPr>
              <a:t>ITS Research Computing Training Presentations</a:t>
            </a:r>
            <a:r>
              <a:rPr lang="en-US" smtClean="0"/>
              <a:t>”</a:t>
            </a:r>
          </a:p>
          <a:p>
            <a:pPr eaLnBrk="1" hangingPunct="1"/>
            <a:r>
              <a:rPr lang="en-US" smtClean="0"/>
              <a:t>Click on “</a:t>
            </a:r>
            <a:r>
              <a:rPr lang="en-US" smtClean="0">
                <a:solidFill>
                  <a:srgbClr val="FF3300"/>
                </a:solidFill>
              </a:rPr>
              <a:t>Linux Intermediate</a:t>
            </a:r>
            <a:r>
              <a:rPr lang="en-US" smtClean="0"/>
              <a:t>”</a:t>
            </a:r>
          </a:p>
        </p:txBody>
      </p:sp>
      <p:sp>
        <p:nvSpPr>
          <p:cNvPr id="47108" name="Rectangle 4"/>
          <p:cNvSpPr>
            <a:spLocks noGrp="1" noChangeArrowheads="1"/>
          </p:cNvSpPr>
          <p:nvPr>
            <p:ph type="title"/>
          </p:nvPr>
        </p:nvSpPr>
        <p:spPr/>
        <p:txBody>
          <a:bodyPr/>
          <a:lstStyle/>
          <a:p>
            <a:pPr eaLnBrk="1" hangingPunct="1"/>
            <a:r>
              <a:rPr lang="en-US" smtClean="0"/>
              <a:t>Class Material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grep</a:t>
            </a:r>
            <a:r>
              <a:rPr lang="en-US" dirty="0" smtClean="0"/>
              <a:t>- Useful Options</a:t>
            </a:r>
            <a:endParaRPr lang="en-US" dirty="0"/>
          </a:p>
        </p:txBody>
      </p:sp>
      <p:sp>
        <p:nvSpPr>
          <p:cNvPr id="3" name="Content Placeholder 2"/>
          <p:cNvSpPr>
            <a:spLocks noGrp="1"/>
          </p:cNvSpPr>
          <p:nvPr>
            <p:ph idx="1"/>
          </p:nvPr>
        </p:nvSpPr>
        <p:spPr>
          <a:xfrm>
            <a:off x="457200" y="1600200"/>
            <a:ext cx="8686800" cy="5019541"/>
          </a:xfrm>
        </p:spPr>
        <p:txBody>
          <a:bodyPr/>
          <a:lstStyle/>
          <a:p>
            <a:r>
              <a:rPr lang="en-US" dirty="0" smtClean="0"/>
              <a:t>-</a:t>
            </a:r>
            <a:r>
              <a:rPr lang="en-US" dirty="0" err="1" smtClean="0"/>
              <a:t>i</a:t>
            </a:r>
            <a:r>
              <a:rPr lang="en-US" dirty="0" smtClean="0"/>
              <a:t>	ignore case</a:t>
            </a:r>
          </a:p>
          <a:p>
            <a:r>
              <a:rPr lang="en-US" dirty="0" smtClean="0"/>
              <a:t>-r	recursively</a:t>
            </a:r>
          </a:p>
          <a:p>
            <a:r>
              <a:rPr lang="en-US" dirty="0" smtClean="0"/>
              <a:t>-v 	invert the matching, i.e. exclude pattern</a:t>
            </a:r>
          </a:p>
          <a:p>
            <a:r>
              <a:rPr lang="en-US" dirty="0" smtClean="0"/>
              <a:t>-</a:t>
            </a:r>
            <a:r>
              <a:rPr lang="en-US" dirty="0" err="1" smtClean="0"/>
              <a:t>Cn</a:t>
            </a:r>
            <a:r>
              <a:rPr lang="en-US" dirty="0" smtClean="0"/>
              <a:t>, -An, -</a:t>
            </a:r>
            <a:r>
              <a:rPr lang="en-US" dirty="0" err="1" smtClean="0"/>
              <a:t>Bn</a:t>
            </a:r>
            <a:r>
              <a:rPr lang="en-US" dirty="0" smtClean="0"/>
              <a:t>   give n lines of Context (After or Before)</a:t>
            </a:r>
          </a:p>
          <a:p>
            <a:r>
              <a:rPr lang="en-US" dirty="0" smtClean="0"/>
              <a:t>-E 	same as </a:t>
            </a:r>
            <a:r>
              <a:rPr lang="en-US" dirty="0" err="1" smtClean="0"/>
              <a:t>egrep</a:t>
            </a:r>
            <a:r>
              <a:rPr lang="en-US" dirty="0" smtClean="0"/>
              <a:t>, pattern is an extended regular expression</a:t>
            </a:r>
          </a:p>
          <a:p>
            <a:r>
              <a:rPr lang="en-US" dirty="0" smtClean="0"/>
              <a:t>-F same as </a:t>
            </a:r>
            <a:r>
              <a:rPr lang="en-US" dirty="0" err="1" smtClean="0"/>
              <a:t>fgrep</a:t>
            </a:r>
            <a:r>
              <a:rPr lang="en-US" dirty="0" smtClean="0"/>
              <a:t>, pattern is list of fixed strings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3814" y="47625"/>
            <a:ext cx="4847285" cy="1143000"/>
          </a:xfrm>
        </p:spPr>
        <p:txBody>
          <a:bodyPr/>
          <a:lstStyle/>
          <a:p>
            <a:pPr algn="l"/>
            <a:r>
              <a:rPr lang="en-US" dirty="0" err="1" smtClean="0"/>
              <a:t>awk</a:t>
            </a:r>
            <a:endParaRPr lang="en-US" dirty="0"/>
          </a:p>
        </p:txBody>
      </p:sp>
      <p:sp>
        <p:nvSpPr>
          <p:cNvPr id="3" name="Content Placeholder 2"/>
          <p:cNvSpPr>
            <a:spLocks noGrp="1"/>
          </p:cNvSpPr>
          <p:nvPr>
            <p:ph idx="1"/>
          </p:nvPr>
        </p:nvSpPr>
        <p:spPr>
          <a:xfrm>
            <a:off x="0" y="1519707"/>
            <a:ext cx="9144000" cy="5248139"/>
          </a:xfrm>
        </p:spPr>
        <p:txBody>
          <a:bodyPr>
            <a:normAutofit fontScale="92500"/>
          </a:bodyPr>
          <a:lstStyle/>
          <a:p>
            <a:r>
              <a:rPr lang="en-US" dirty="0" err="1" smtClean="0"/>
              <a:t>awk</a:t>
            </a:r>
            <a:r>
              <a:rPr lang="en-US" dirty="0" smtClean="0"/>
              <a:t> </a:t>
            </a:r>
          </a:p>
          <a:p>
            <a:pPr lvl="1"/>
            <a:r>
              <a:rPr lang="en-US" dirty="0" smtClean="0"/>
              <a:t>is an entire </a:t>
            </a:r>
            <a:r>
              <a:rPr lang="en-US" dirty="0" smtClean="0">
                <a:solidFill>
                  <a:srgbClr val="FF0000"/>
                </a:solidFill>
              </a:rPr>
              <a:t>programming language 			</a:t>
            </a:r>
            <a:r>
              <a:rPr lang="en-US" dirty="0" smtClean="0"/>
              <a:t>designed for processing text-based data. Syntax is reminiscent of C</a:t>
            </a:r>
            <a:endParaRPr lang="en-US" dirty="0" smtClean="0">
              <a:solidFill>
                <a:srgbClr val="FF0000"/>
              </a:solidFill>
            </a:endParaRPr>
          </a:p>
          <a:p>
            <a:pPr lvl="1"/>
            <a:r>
              <a:rPr lang="en-US" dirty="0" smtClean="0"/>
              <a:t>named for it’s authors, </a:t>
            </a:r>
            <a:r>
              <a:rPr lang="en-US" dirty="0" err="1" smtClean="0">
                <a:solidFill>
                  <a:srgbClr val="FF0000"/>
                </a:solidFill>
              </a:rPr>
              <a:t>A</a:t>
            </a:r>
            <a:r>
              <a:rPr lang="en-US" dirty="0" err="1" smtClean="0"/>
              <a:t>ho</a:t>
            </a:r>
            <a:r>
              <a:rPr lang="en-US" dirty="0" smtClean="0"/>
              <a:t>, </a:t>
            </a:r>
            <a:r>
              <a:rPr lang="en-US" dirty="0" smtClean="0">
                <a:solidFill>
                  <a:srgbClr val="FF0000"/>
                </a:solidFill>
              </a:rPr>
              <a:t>W</a:t>
            </a:r>
            <a:r>
              <a:rPr lang="en-US" dirty="0" smtClean="0"/>
              <a:t>einberger and </a:t>
            </a:r>
            <a:r>
              <a:rPr lang="en-US" dirty="0" smtClean="0">
                <a:solidFill>
                  <a:srgbClr val="FF0000"/>
                </a:solidFill>
              </a:rPr>
              <a:t>K</a:t>
            </a:r>
            <a:r>
              <a:rPr lang="en-US" dirty="0" smtClean="0"/>
              <a:t>ernighan</a:t>
            </a:r>
          </a:p>
          <a:p>
            <a:pPr lvl="1"/>
            <a:r>
              <a:rPr lang="en-US" dirty="0" smtClean="0"/>
              <a:t>pronounced auk</a:t>
            </a:r>
          </a:p>
          <a:p>
            <a:pPr lvl="1"/>
            <a:r>
              <a:rPr lang="en-US" dirty="0" smtClean="0"/>
              <a:t>new </a:t>
            </a:r>
            <a:r>
              <a:rPr lang="en-US" dirty="0" err="1" smtClean="0"/>
              <a:t>awk</a:t>
            </a:r>
            <a:r>
              <a:rPr lang="en-US" dirty="0" smtClean="0"/>
              <a:t> ==  </a:t>
            </a:r>
            <a:r>
              <a:rPr lang="en-US" dirty="0" err="1" smtClean="0"/>
              <a:t>nawk</a:t>
            </a:r>
            <a:endParaRPr lang="en-US" dirty="0" smtClean="0"/>
          </a:p>
          <a:p>
            <a:pPr lvl="1"/>
            <a:r>
              <a:rPr lang="en-US" dirty="0" smtClean="0"/>
              <a:t>gnu </a:t>
            </a:r>
            <a:r>
              <a:rPr lang="en-US" dirty="0" err="1" smtClean="0"/>
              <a:t>awk</a:t>
            </a:r>
            <a:r>
              <a:rPr lang="en-US" dirty="0" smtClean="0"/>
              <a:t> == gawk</a:t>
            </a:r>
          </a:p>
          <a:p>
            <a:pPr lvl="1"/>
            <a:r>
              <a:rPr lang="en-US" dirty="0" smtClean="0"/>
              <a:t>Very powerful and useful tool. The more you use the more uses you will find for it. We will only get a taste of it here.</a:t>
            </a:r>
            <a:endParaRPr lang="en-US" dirty="0"/>
          </a:p>
        </p:txBody>
      </p:sp>
      <p:pic>
        <p:nvPicPr>
          <p:cNvPr id="2050" name="Picture 2" descr="D:\reed\RC\Linux\auk.jpg"/>
          <p:cNvPicPr>
            <a:picLocks noChangeAspect="1" noChangeArrowheads="1"/>
          </p:cNvPicPr>
          <p:nvPr/>
        </p:nvPicPr>
        <p:blipFill>
          <a:blip r:embed="rId2" cstate="print"/>
          <a:srcRect/>
          <a:stretch>
            <a:fillRect/>
          </a:stretch>
        </p:blipFill>
        <p:spPr bwMode="auto">
          <a:xfrm>
            <a:off x="6439434" y="64395"/>
            <a:ext cx="2653049" cy="237586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gawk</a:t>
            </a:r>
            <a:endParaRPr lang="en-US"/>
          </a:p>
        </p:txBody>
      </p:sp>
      <p:sp>
        <p:nvSpPr>
          <p:cNvPr id="3" name="Content Placeholder 2"/>
          <p:cNvSpPr>
            <a:spLocks noGrp="1"/>
          </p:cNvSpPr>
          <p:nvPr>
            <p:ph idx="1"/>
          </p:nvPr>
        </p:nvSpPr>
        <p:spPr>
          <a:xfrm>
            <a:off x="218941" y="1493949"/>
            <a:ext cx="8925059" cy="5203065"/>
          </a:xfrm>
        </p:spPr>
        <p:txBody>
          <a:bodyPr>
            <a:normAutofit fontScale="92500" lnSpcReduction="10000"/>
          </a:bodyPr>
          <a:lstStyle/>
          <a:p>
            <a:r>
              <a:rPr lang="en-US" dirty="0" smtClean="0"/>
              <a:t>reads files line by line </a:t>
            </a:r>
          </a:p>
          <a:p>
            <a:r>
              <a:rPr lang="en-US" dirty="0" smtClean="0"/>
              <a:t>splits each line (record) into fields numbered $1, $2, $3, …           (the entire record is $0)</a:t>
            </a:r>
          </a:p>
          <a:p>
            <a:r>
              <a:rPr lang="en-US" dirty="0" smtClean="0"/>
              <a:t>splits based on white space by default but the field separator can be specified</a:t>
            </a:r>
          </a:p>
          <a:p>
            <a:r>
              <a:rPr lang="en-US" dirty="0" smtClean="0"/>
              <a:t>general format is </a:t>
            </a:r>
          </a:p>
          <a:p>
            <a:pPr lvl="1"/>
            <a:r>
              <a:rPr lang="en-US" dirty="0" smtClean="0"/>
              <a:t>gawk ‘pattern {action}’ filename</a:t>
            </a:r>
          </a:p>
          <a:p>
            <a:r>
              <a:rPr lang="en-US" dirty="0" smtClean="0"/>
              <a:t>the “action” is only performed on lines that match “pattern”</a:t>
            </a:r>
          </a:p>
          <a:p>
            <a:r>
              <a:rPr lang="en-US" dirty="0" smtClean="0"/>
              <a:t>output is to </a:t>
            </a:r>
            <a:r>
              <a:rPr lang="en-US" dirty="0" err="1" smtClean="0"/>
              <a:t>stdout</a:t>
            </a:r>
            <a:endParaRPr lang="en-US"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gawk patterns </a:t>
            </a:r>
            <a:endParaRPr lang="en-US" dirty="0"/>
          </a:p>
        </p:txBody>
      </p:sp>
      <p:sp>
        <p:nvSpPr>
          <p:cNvPr id="3" name="Content Placeholder 2"/>
          <p:cNvSpPr>
            <a:spLocks noGrp="1"/>
          </p:cNvSpPr>
          <p:nvPr>
            <p:ph idx="1"/>
          </p:nvPr>
        </p:nvSpPr>
        <p:spPr>
          <a:xfrm>
            <a:off x="180305" y="1442434"/>
            <a:ext cx="8963696" cy="5254580"/>
          </a:xfrm>
        </p:spPr>
        <p:txBody>
          <a:bodyPr/>
          <a:lstStyle/>
          <a:p>
            <a:r>
              <a:rPr lang="en-US" dirty="0" smtClean="0"/>
              <a:t>the patterns to test against can be strings including using regular expressions or relational expressions (&lt;, &gt;, </a:t>
            </a:r>
            <a:r>
              <a:rPr lang="en-US" dirty="0" smtClean="0">
                <a:solidFill>
                  <a:srgbClr val="FF0000"/>
                </a:solidFill>
              </a:rPr>
              <a:t>==</a:t>
            </a:r>
            <a:r>
              <a:rPr lang="en-US" dirty="0" smtClean="0"/>
              <a:t>, </a:t>
            </a:r>
            <a:r>
              <a:rPr lang="en-US" dirty="0" smtClean="0">
                <a:solidFill>
                  <a:srgbClr val="FF0000"/>
                </a:solidFill>
              </a:rPr>
              <a:t>!=</a:t>
            </a:r>
            <a:r>
              <a:rPr lang="en-US" dirty="0" smtClean="0"/>
              <a:t>, etc)</a:t>
            </a:r>
          </a:p>
          <a:p>
            <a:r>
              <a:rPr lang="en-US" dirty="0" smtClean="0"/>
              <a:t>use /…/ to enclose  the regular expression.</a:t>
            </a:r>
          </a:p>
          <a:p>
            <a:pPr lvl="1"/>
            <a:r>
              <a:rPr lang="en-US" dirty="0" smtClean="0"/>
              <a:t>/xyz/  	matches the literal string xyz</a:t>
            </a:r>
          </a:p>
          <a:p>
            <a:r>
              <a:rPr lang="en-US" dirty="0" smtClean="0"/>
              <a:t>the </a:t>
            </a:r>
            <a:r>
              <a:rPr lang="en-US" dirty="0" smtClean="0">
                <a:solidFill>
                  <a:srgbClr val="FF0000"/>
                </a:solidFill>
              </a:rPr>
              <a:t>~</a:t>
            </a:r>
            <a:r>
              <a:rPr lang="en-US" dirty="0" smtClean="0"/>
              <a:t> operator means is matched by</a:t>
            </a:r>
          </a:p>
          <a:p>
            <a:pPr lvl="1"/>
            <a:r>
              <a:rPr lang="en-US" dirty="0" smtClean="0"/>
              <a:t> $2 ~ /mm/ 	    	field 2 contains the string mm</a:t>
            </a:r>
          </a:p>
          <a:p>
            <a:r>
              <a:rPr lang="en-US" dirty="0" smtClean="0"/>
              <a:t>/</a:t>
            </a:r>
            <a:r>
              <a:rPr lang="en-US" dirty="0" err="1" smtClean="0"/>
              <a:t>Abc</a:t>
            </a:r>
            <a:r>
              <a:rPr lang="en-US" dirty="0" smtClean="0"/>
              <a:t>/ is shorthand for $0 ~ /</a:t>
            </a:r>
            <a:r>
              <a:rPr lang="en-US" dirty="0" err="1" smtClean="0"/>
              <a:t>Abc</a:t>
            </a:r>
            <a:r>
              <a:rPr lang="en-US" dirty="0" smtClean="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gawk by example</a:t>
            </a:r>
            <a:endParaRPr lang="en-US" dirty="0"/>
          </a:p>
        </p:txBody>
      </p:sp>
      <p:sp>
        <p:nvSpPr>
          <p:cNvPr id="3" name="Content Placeholder 2"/>
          <p:cNvSpPr>
            <a:spLocks noGrp="1"/>
          </p:cNvSpPr>
          <p:nvPr>
            <p:ph idx="1"/>
          </p:nvPr>
        </p:nvSpPr>
        <p:spPr>
          <a:xfrm>
            <a:off x="193183" y="1600200"/>
            <a:ext cx="8950817" cy="5083935"/>
          </a:xfrm>
        </p:spPr>
        <p:txBody>
          <a:bodyPr/>
          <a:lstStyle/>
          <a:p>
            <a:r>
              <a:rPr lang="en-US" dirty="0" smtClean="0"/>
              <a:t>print columns 2 and 5 for every line in the file </a:t>
            </a:r>
            <a:r>
              <a:rPr lang="en-US" dirty="0" err="1" smtClean="0"/>
              <a:t>thisFile</a:t>
            </a:r>
            <a:r>
              <a:rPr lang="en-US" dirty="0" smtClean="0"/>
              <a:t> that contains the string ‘John’</a:t>
            </a:r>
          </a:p>
          <a:p>
            <a:pPr lvl="1"/>
            <a:r>
              <a:rPr lang="en-US" dirty="0" smtClean="0"/>
              <a:t>gawk ‘/John/ {print $2, $5}’ </a:t>
            </a:r>
            <a:r>
              <a:rPr lang="en-US" dirty="0" err="1" smtClean="0"/>
              <a:t>thisFile</a:t>
            </a:r>
            <a:endParaRPr lang="en-US" dirty="0" smtClean="0"/>
          </a:p>
          <a:p>
            <a:r>
              <a:rPr lang="en-US" dirty="0" smtClean="0"/>
              <a:t>print the entire line if column three has the value of 22</a:t>
            </a:r>
          </a:p>
          <a:p>
            <a:pPr lvl="1"/>
            <a:r>
              <a:rPr lang="en-US" dirty="0" smtClean="0"/>
              <a:t>gawk ‘$3 == 22 {print $0}’ </a:t>
            </a:r>
            <a:r>
              <a:rPr lang="en-US" dirty="0" err="1" smtClean="0"/>
              <a:t>thisFile</a:t>
            </a:r>
            <a:endParaRPr lang="en-US" dirty="0" smtClean="0"/>
          </a:p>
          <a:p>
            <a:r>
              <a:rPr lang="en-US" dirty="0" smtClean="0"/>
              <a:t>convert negative degrees west to east longitude. Assume columns one and two.</a:t>
            </a:r>
          </a:p>
          <a:p>
            <a:pPr lvl="1"/>
            <a:r>
              <a:rPr lang="en-US" dirty="0" smtClean="0"/>
              <a:t>gawk ‘$1 &lt; 0.0 &amp;&amp; $2 ~ /W/ {print $1+360, “E”} </a:t>
            </a:r>
            <a:r>
              <a:rPr lang="en-US" dirty="0" err="1" smtClean="0"/>
              <a:t>thisFile</a:t>
            </a:r>
            <a:endParaRPr lang="en-US"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gawk</a:t>
            </a:r>
            <a:endParaRPr lang="en-US" dirty="0"/>
          </a:p>
        </p:txBody>
      </p:sp>
      <p:sp>
        <p:nvSpPr>
          <p:cNvPr id="3" name="Content Placeholder 2"/>
          <p:cNvSpPr>
            <a:spLocks noGrp="1"/>
          </p:cNvSpPr>
          <p:nvPr>
            <p:ph idx="1"/>
          </p:nvPr>
        </p:nvSpPr>
        <p:spPr/>
        <p:txBody>
          <a:bodyPr/>
          <a:lstStyle/>
          <a:p>
            <a:r>
              <a:rPr lang="en-US" dirty="0" smtClean="0"/>
              <a:t>special patterns</a:t>
            </a:r>
          </a:p>
          <a:p>
            <a:pPr lvl="1"/>
            <a:r>
              <a:rPr lang="en-US" dirty="0" smtClean="0"/>
              <a:t>BEGIN, END</a:t>
            </a:r>
          </a:p>
          <a:p>
            <a:r>
              <a:rPr lang="en-US" dirty="0" smtClean="0"/>
              <a:t>Many built in variables, some are:</a:t>
            </a:r>
          </a:p>
          <a:p>
            <a:pPr lvl="1"/>
            <a:r>
              <a:rPr lang="en-US" dirty="0" smtClean="0"/>
              <a:t>ARGC,  ARGV – command line arguments</a:t>
            </a:r>
          </a:p>
          <a:p>
            <a:pPr lvl="1"/>
            <a:r>
              <a:rPr lang="en-US" dirty="0" smtClean="0"/>
              <a:t>FILENAME – current file name</a:t>
            </a:r>
          </a:p>
          <a:p>
            <a:pPr lvl="1"/>
            <a:r>
              <a:rPr lang="en-US" dirty="0" smtClean="0"/>
              <a:t>NF -  number of fields in the current record</a:t>
            </a:r>
          </a:p>
          <a:p>
            <a:pPr lvl="1"/>
            <a:r>
              <a:rPr lang="en-US" dirty="0" smtClean="0"/>
              <a:t>NR – total number of records seen so far</a:t>
            </a:r>
          </a:p>
          <a:p>
            <a:r>
              <a:rPr lang="en-US" dirty="0" smtClean="0"/>
              <a:t>see man page for a complete list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gawk command statements</a:t>
            </a:r>
            <a:endParaRPr lang="en-US" dirty="0"/>
          </a:p>
        </p:txBody>
      </p:sp>
      <p:sp>
        <p:nvSpPr>
          <p:cNvPr id="3" name="Content Placeholder 2"/>
          <p:cNvSpPr>
            <a:spLocks noGrp="1"/>
          </p:cNvSpPr>
          <p:nvPr>
            <p:ph idx="1"/>
          </p:nvPr>
        </p:nvSpPr>
        <p:spPr>
          <a:xfrm>
            <a:off x="193183" y="1545465"/>
            <a:ext cx="8757634" cy="5312535"/>
          </a:xfrm>
        </p:spPr>
        <p:txBody>
          <a:bodyPr>
            <a:normAutofit fontScale="77500" lnSpcReduction="20000"/>
          </a:bodyPr>
          <a:lstStyle/>
          <a:p>
            <a:r>
              <a:rPr lang="en-US" dirty="0" smtClean="0"/>
              <a:t>branching</a:t>
            </a:r>
          </a:p>
          <a:p>
            <a:pPr lvl="1"/>
            <a:r>
              <a:rPr lang="en-US" dirty="0" smtClean="0"/>
              <a:t>if (condition) statement [else statement]</a:t>
            </a:r>
          </a:p>
          <a:p>
            <a:r>
              <a:rPr lang="en-US" dirty="0" smtClean="0"/>
              <a:t>looping</a:t>
            </a:r>
          </a:p>
          <a:p>
            <a:pPr lvl="1"/>
            <a:r>
              <a:rPr lang="en-US" dirty="0" smtClean="0"/>
              <a:t>for, while, do … while, </a:t>
            </a:r>
          </a:p>
          <a:p>
            <a:r>
              <a:rPr lang="en-US" dirty="0" smtClean="0"/>
              <a:t>I/O</a:t>
            </a:r>
          </a:p>
          <a:p>
            <a:pPr lvl="1"/>
            <a:r>
              <a:rPr lang="en-US" dirty="0" smtClean="0"/>
              <a:t>print and </a:t>
            </a:r>
            <a:r>
              <a:rPr lang="en-US" dirty="0" err="1" smtClean="0"/>
              <a:t>printf</a:t>
            </a:r>
            <a:endParaRPr lang="en-US" dirty="0" smtClean="0"/>
          </a:p>
          <a:p>
            <a:pPr lvl="1"/>
            <a:r>
              <a:rPr lang="en-US" dirty="0" err="1" smtClean="0"/>
              <a:t>getline</a:t>
            </a:r>
            <a:endParaRPr lang="en-US" dirty="0" smtClean="0"/>
          </a:p>
          <a:p>
            <a:r>
              <a:rPr lang="en-US" dirty="0" smtClean="0"/>
              <a:t>Many built in functions in the following categories:</a:t>
            </a:r>
          </a:p>
          <a:p>
            <a:pPr lvl="1"/>
            <a:r>
              <a:rPr lang="en-US" dirty="0" smtClean="0"/>
              <a:t>numeric</a:t>
            </a:r>
          </a:p>
          <a:p>
            <a:pPr lvl="1"/>
            <a:r>
              <a:rPr lang="en-US" dirty="0" smtClean="0"/>
              <a:t>string manipulation</a:t>
            </a:r>
          </a:p>
          <a:p>
            <a:pPr lvl="1"/>
            <a:r>
              <a:rPr lang="en-US" dirty="0" smtClean="0"/>
              <a:t>time </a:t>
            </a:r>
          </a:p>
          <a:p>
            <a:pPr lvl="1"/>
            <a:r>
              <a:rPr lang="en-US" dirty="0" smtClean="0"/>
              <a:t>bit manipulation</a:t>
            </a:r>
          </a:p>
          <a:p>
            <a:pPr lvl="1"/>
            <a:r>
              <a:rPr lang="en-US" dirty="0" smtClean="0"/>
              <a:t>internationalization</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365125" y="1600200"/>
            <a:ext cx="8634413" cy="4802188"/>
          </a:xfrm>
        </p:spPr>
        <p:txBody>
          <a:bodyPr/>
          <a:lstStyle/>
          <a:p>
            <a:pPr eaLnBrk="1" hangingPunct="1">
              <a:buFont typeface="Wingdings" pitchFamily="2" charset="2"/>
              <a:buNone/>
            </a:pPr>
            <a:r>
              <a:rPr lang="en-US" dirty="0" smtClean="0"/>
              <a:t>Process files by pattern-matching</a:t>
            </a:r>
            <a:endParaRPr lang="en-US" sz="2000" dirty="0" smtClean="0"/>
          </a:p>
          <a:p>
            <a:pPr eaLnBrk="1" hangingPunct="1">
              <a:buFont typeface="Wingdings" pitchFamily="2" charset="2"/>
              <a:buNone/>
            </a:pPr>
            <a:r>
              <a:rPr lang="en-US" sz="2000" dirty="0" smtClean="0">
                <a:latin typeface="Courier New" pitchFamily="49" charset="0"/>
              </a:rPr>
              <a:t>	</a:t>
            </a:r>
            <a:r>
              <a:rPr lang="en-US" sz="2000" dirty="0" err="1" smtClean="0">
                <a:latin typeface="Courier New" pitchFamily="49" charset="0"/>
              </a:rPr>
              <a:t>awk</a:t>
            </a:r>
            <a:r>
              <a:rPr lang="en-US" sz="2000" dirty="0" smtClean="0">
                <a:latin typeface="Courier New" pitchFamily="49" charset="0"/>
              </a:rPr>
              <a:t> –F: ‘{print $1}’ /etc/</a:t>
            </a:r>
            <a:r>
              <a:rPr lang="en-US" sz="2000" dirty="0" err="1" smtClean="0">
                <a:latin typeface="Courier New" pitchFamily="49" charset="0"/>
              </a:rPr>
              <a:t>passwd</a:t>
            </a:r>
            <a:endParaRPr lang="en-US" sz="2000" dirty="0" smtClean="0">
              <a:latin typeface="Courier New" pitchFamily="49" charset="0"/>
            </a:endParaRPr>
          </a:p>
          <a:p>
            <a:pPr eaLnBrk="1" hangingPunct="1">
              <a:buFont typeface="Wingdings" pitchFamily="2" charset="2"/>
              <a:buNone/>
            </a:pPr>
            <a:r>
              <a:rPr lang="en-US" sz="1600" dirty="0" smtClean="0"/>
              <a:t>		Extract the 1</a:t>
            </a:r>
            <a:r>
              <a:rPr lang="en-US" sz="1600" baseline="30000" dirty="0" smtClean="0"/>
              <a:t>st</a:t>
            </a:r>
            <a:r>
              <a:rPr lang="en-US" sz="1600" dirty="0" smtClean="0"/>
              <a:t> </a:t>
            </a:r>
            <a:r>
              <a:rPr lang="en-US" sz="1600" dirty="0" smtClean="0">
                <a:solidFill>
                  <a:srgbClr val="FF0000"/>
                </a:solidFill>
              </a:rPr>
              <a:t>f</a:t>
            </a:r>
            <a:r>
              <a:rPr lang="en-US" sz="1600" dirty="0" smtClean="0"/>
              <a:t>ield separated by “:” in /etc/</a:t>
            </a:r>
            <a:r>
              <a:rPr lang="en-US" sz="1600" dirty="0" err="1" smtClean="0"/>
              <a:t>passwd</a:t>
            </a:r>
            <a:r>
              <a:rPr lang="en-US" sz="1600" dirty="0" smtClean="0"/>
              <a:t> and print to </a:t>
            </a:r>
            <a:r>
              <a:rPr lang="en-US" sz="1600" dirty="0" err="1" smtClean="0"/>
              <a:t>stdout</a:t>
            </a:r>
            <a:endParaRPr lang="en-US" sz="1600" dirty="0" smtClean="0"/>
          </a:p>
          <a:p>
            <a:pPr eaLnBrk="1" hangingPunct="1">
              <a:buFont typeface="Wingdings" pitchFamily="2" charset="2"/>
              <a:buNone/>
            </a:pPr>
            <a:endParaRPr lang="en-US" sz="1600" dirty="0" smtClean="0">
              <a:latin typeface="Courier New" pitchFamily="49" charset="0"/>
            </a:endParaRPr>
          </a:p>
          <a:p>
            <a:pPr eaLnBrk="1" hangingPunct="1">
              <a:buFont typeface="Wingdings" pitchFamily="2" charset="2"/>
              <a:buNone/>
            </a:pPr>
            <a:r>
              <a:rPr lang="en-US" sz="2000" dirty="0" smtClean="0">
                <a:latin typeface="Courier New" pitchFamily="49" charset="0"/>
              </a:rPr>
              <a:t>	</a:t>
            </a:r>
            <a:r>
              <a:rPr lang="en-US" sz="2000" dirty="0" err="1" smtClean="0">
                <a:latin typeface="Courier New" pitchFamily="49" charset="0"/>
              </a:rPr>
              <a:t>awk</a:t>
            </a:r>
            <a:r>
              <a:rPr lang="en-US" sz="2000" dirty="0" smtClean="0">
                <a:latin typeface="Courier New" pitchFamily="49" charset="0"/>
              </a:rPr>
              <a:t> ‘/</a:t>
            </a:r>
            <a:r>
              <a:rPr lang="en-US" sz="2000" dirty="0" err="1" smtClean="0">
                <a:latin typeface="Courier New" pitchFamily="49" charset="0"/>
              </a:rPr>
              <a:t>abcde</a:t>
            </a:r>
            <a:r>
              <a:rPr lang="en-US" sz="2000" dirty="0" smtClean="0">
                <a:latin typeface="Courier New" pitchFamily="49" charset="0"/>
              </a:rPr>
              <a:t>/’ file1</a:t>
            </a:r>
          </a:p>
          <a:p>
            <a:pPr eaLnBrk="1" hangingPunct="1">
              <a:buFont typeface="Wingdings" pitchFamily="2" charset="2"/>
              <a:buNone/>
            </a:pPr>
            <a:r>
              <a:rPr lang="en-US" sz="1600" dirty="0" smtClean="0"/>
              <a:t>		Print all lines containing “</a:t>
            </a:r>
            <a:r>
              <a:rPr lang="en-US" sz="1600" dirty="0" err="1" smtClean="0"/>
              <a:t>abcde</a:t>
            </a:r>
            <a:r>
              <a:rPr lang="en-US" sz="1600" dirty="0" smtClean="0"/>
              <a:t>” in file1</a:t>
            </a:r>
          </a:p>
          <a:p>
            <a:pPr eaLnBrk="1" hangingPunct="1">
              <a:buFont typeface="Wingdings" pitchFamily="2" charset="2"/>
              <a:buNone/>
            </a:pPr>
            <a:endParaRPr lang="en-US" sz="1600" dirty="0" smtClean="0">
              <a:latin typeface="Courier New" pitchFamily="49" charset="0"/>
            </a:endParaRPr>
          </a:p>
          <a:p>
            <a:pPr eaLnBrk="1" hangingPunct="1">
              <a:buFont typeface="Wingdings" pitchFamily="2" charset="2"/>
              <a:buNone/>
            </a:pPr>
            <a:r>
              <a:rPr lang="en-US" sz="2000" dirty="0" smtClean="0">
                <a:latin typeface="Courier New" pitchFamily="49" charset="0"/>
              </a:rPr>
              <a:t>	</a:t>
            </a:r>
            <a:r>
              <a:rPr lang="en-US" sz="2000" dirty="0" err="1" smtClean="0">
                <a:latin typeface="Courier New" pitchFamily="49" charset="0"/>
              </a:rPr>
              <a:t>awk</a:t>
            </a:r>
            <a:r>
              <a:rPr lang="en-US" sz="2000" dirty="0" smtClean="0">
                <a:latin typeface="Courier New" pitchFamily="49" charset="0"/>
              </a:rPr>
              <a:t> ‘/xyz/{++</a:t>
            </a:r>
            <a:r>
              <a:rPr lang="en-US" sz="2000" dirty="0" err="1" smtClean="0">
                <a:latin typeface="Courier New" pitchFamily="49" charset="0"/>
              </a:rPr>
              <a:t>i</a:t>
            </a:r>
            <a:r>
              <a:rPr lang="en-US" sz="2000" dirty="0" smtClean="0">
                <a:latin typeface="Courier New" pitchFamily="49" charset="0"/>
              </a:rPr>
              <a:t>}; END{print </a:t>
            </a:r>
            <a:r>
              <a:rPr lang="en-US" sz="2000" dirty="0" err="1" smtClean="0">
                <a:latin typeface="Courier New" pitchFamily="49" charset="0"/>
              </a:rPr>
              <a:t>i</a:t>
            </a:r>
            <a:r>
              <a:rPr lang="en-US" sz="2000" dirty="0" smtClean="0">
                <a:latin typeface="Courier New" pitchFamily="49" charset="0"/>
              </a:rPr>
              <a:t>}’ file2</a:t>
            </a:r>
          </a:p>
          <a:p>
            <a:pPr eaLnBrk="1" hangingPunct="1">
              <a:buFont typeface="Wingdings" pitchFamily="2" charset="2"/>
              <a:buNone/>
            </a:pPr>
            <a:r>
              <a:rPr lang="en-US" sz="1600" dirty="0" smtClean="0"/>
              <a:t>		Find pattern “xyz” in file2 and count the number</a:t>
            </a:r>
          </a:p>
          <a:p>
            <a:pPr eaLnBrk="1" hangingPunct="1">
              <a:buFont typeface="Wingdings" pitchFamily="2" charset="2"/>
              <a:buNone/>
            </a:pPr>
            <a:r>
              <a:rPr lang="en-US" sz="1600" dirty="0" smtClean="0">
                <a:latin typeface="Courier New" pitchFamily="49" charset="0"/>
              </a:rPr>
              <a:t>	</a:t>
            </a:r>
          </a:p>
          <a:p>
            <a:pPr eaLnBrk="1" hangingPunct="1">
              <a:buFont typeface="Wingdings" pitchFamily="2" charset="2"/>
              <a:buNone/>
            </a:pPr>
            <a:r>
              <a:rPr lang="en-US" sz="2000" dirty="0" smtClean="0">
                <a:latin typeface="Courier New" pitchFamily="49" charset="0"/>
              </a:rPr>
              <a:t>	</a:t>
            </a:r>
            <a:r>
              <a:rPr lang="en-US" sz="2000" dirty="0" err="1" smtClean="0">
                <a:latin typeface="Courier New" pitchFamily="49" charset="0"/>
              </a:rPr>
              <a:t>awk</a:t>
            </a:r>
            <a:r>
              <a:rPr lang="en-US" sz="2000" dirty="0" smtClean="0">
                <a:latin typeface="Courier New" pitchFamily="49" charset="0"/>
              </a:rPr>
              <a:t> ‘length &lt;= 1’ file3</a:t>
            </a:r>
          </a:p>
          <a:p>
            <a:pPr eaLnBrk="1" hangingPunct="1">
              <a:buFont typeface="Wingdings" pitchFamily="2" charset="2"/>
              <a:buNone/>
            </a:pPr>
            <a:r>
              <a:rPr lang="en-US" sz="1600" dirty="0" smtClean="0"/>
              <a:t>		Display lines in file3 with only 1 or no character	</a:t>
            </a:r>
          </a:p>
          <a:p>
            <a:pPr eaLnBrk="1" hangingPunct="1">
              <a:buFont typeface="Wingdings" pitchFamily="2" charset="2"/>
              <a:buNone/>
            </a:pPr>
            <a:r>
              <a:rPr lang="en-US" sz="1600" dirty="0" smtClean="0"/>
              <a:t>								             </a:t>
            </a:r>
            <a:r>
              <a:rPr lang="en-US" sz="1600" dirty="0" smtClean="0">
                <a:solidFill>
                  <a:srgbClr val="FF3300"/>
                </a:solidFill>
              </a:rPr>
              <a:t>See Examples</a:t>
            </a:r>
          </a:p>
        </p:txBody>
      </p:sp>
      <p:sp>
        <p:nvSpPr>
          <p:cNvPr id="163843" name="Rectangle 3"/>
          <p:cNvSpPr>
            <a:spLocks noGrp="1" noChangeArrowheads="1"/>
          </p:cNvSpPr>
          <p:nvPr>
            <p:ph type="title"/>
          </p:nvPr>
        </p:nvSpPr>
        <p:spPr/>
        <p:txBody>
          <a:bodyPr/>
          <a:lstStyle/>
          <a:p>
            <a:pPr eaLnBrk="1" hangingPunct="1">
              <a:defRPr/>
            </a:pPr>
            <a:r>
              <a:rPr lang="en-US" smtClean="0"/>
              <a:t>awk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foreach</a:t>
            </a:r>
            <a:endParaRPr lang="en-US" dirty="0"/>
          </a:p>
        </p:txBody>
      </p:sp>
      <p:sp>
        <p:nvSpPr>
          <p:cNvPr id="3" name="Content Placeholder 2"/>
          <p:cNvSpPr>
            <a:spLocks noGrp="1"/>
          </p:cNvSpPr>
          <p:nvPr>
            <p:ph idx="1"/>
          </p:nvPr>
        </p:nvSpPr>
        <p:spPr>
          <a:xfrm>
            <a:off x="167425" y="1600200"/>
            <a:ext cx="8976575" cy="4955146"/>
          </a:xfrm>
        </p:spPr>
        <p:txBody>
          <a:bodyPr>
            <a:normAutofit fontScale="92500" lnSpcReduction="20000"/>
          </a:bodyPr>
          <a:lstStyle/>
          <a:p>
            <a:r>
              <a:rPr lang="en-US" dirty="0" err="1" smtClean="0"/>
              <a:t>tcsh</a:t>
            </a:r>
            <a:r>
              <a:rPr lang="en-US" dirty="0" smtClean="0"/>
              <a:t>/</a:t>
            </a:r>
            <a:r>
              <a:rPr lang="en-US" dirty="0" err="1" smtClean="0"/>
              <a:t>csh</a:t>
            </a:r>
            <a:r>
              <a:rPr lang="en-US" dirty="0" smtClean="0"/>
              <a:t> </a:t>
            </a:r>
            <a:r>
              <a:rPr lang="en-US" dirty="0" err="1" smtClean="0"/>
              <a:t>builtin</a:t>
            </a:r>
            <a:r>
              <a:rPr lang="en-US" dirty="0" smtClean="0"/>
              <a:t> command to loop over a list</a:t>
            </a:r>
          </a:p>
          <a:p>
            <a:r>
              <a:rPr lang="en-US" dirty="0" smtClean="0"/>
              <a:t>Used to perform a series of actions typically on a set of files</a:t>
            </a:r>
          </a:p>
          <a:p>
            <a:pPr lvl="1">
              <a:buNone/>
            </a:pPr>
            <a:r>
              <a:rPr lang="en-US" dirty="0" smtClean="0"/>
              <a:t>	</a:t>
            </a:r>
            <a:r>
              <a:rPr lang="en-US" dirty="0" err="1" smtClean="0"/>
              <a:t>foreach</a:t>
            </a:r>
            <a:r>
              <a:rPr lang="en-US" dirty="0" smtClean="0"/>
              <a:t> </a:t>
            </a:r>
            <a:r>
              <a:rPr lang="en-US" dirty="0" err="1" smtClean="0"/>
              <a:t>var</a:t>
            </a:r>
            <a:r>
              <a:rPr lang="en-US" dirty="0" smtClean="0"/>
              <a:t> (wordlist)</a:t>
            </a:r>
          </a:p>
          <a:p>
            <a:pPr lvl="1">
              <a:buNone/>
            </a:pPr>
            <a:r>
              <a:rPr lang="en-US" dirty="0" smtClean="0"/>
              <a:t>	…  (commands possibly using $</a:t>
            </a:r>
            <a:r>
              <a:rPr lang="en-US" dirty="0" err="1" smtClean="0"/>
              <a:t>var</a:t>
            </a:r>
            <a:r>
              <a:rPr lang="en-US" dirty="0" smtClean="0"/>
              <a:t>)</a:t>
            </a:r>
          </a:p>
          <a:p>
            <a:pPr lvl="1">
              <a:buNone/>
            </a:pPr>
            <a:r>
              <a:rPr lang="en-US" dirty="0" smtClean="0"/>
              <a:t>	end</a:t>
            </a:r>
          </a:p>
          <a:p>
            <a:r>
              <a:rPr lang="en-US" dirty="0" smtClean="0"/>
              <a:t>Can use </a:t>
            </a:r>
            <a:r>
              <a:rPr lang="en-US" i="1" dirty="0" smtClean="0"/>
              <a:t>continue</a:t>
            </a:r>
            <a:r>
              <a:rPr lang="en-US" dirty="0" smtClean="0"/>
              <a:t> or </a:t>
            </a:r>
            <a:r>
              <a:rPr lang="en-US" i="1" dirty="0" smtClean="0"/>
              <a:t>break </a:t>
            </a:r>
            <a:r>
              <a:rPr lang="en-US" dirty="0" smtClean="0"/>
              <a:t>in the loop</a:t>
            </a:r>
          </a:p>
          <a:p>
            <a:r>
              <a:rPr lang="en-US" dirty="0" smtClean="0"/>
              <a:t>Example: Save copies of all test files </a:t>
            </a:r>
          </a:p>
          <a:p>
            <a:pPr lvl="1">
              <a:buNone/>
            </a:pPr>
            <a:r>
              <a:rPr lang="en-US" sz="2200" dirty="0" err="1" smtClean="0">
                <a:latin typeface="Courier New" pitchFamily="49" charset="0"/>
                <a:cs typeface="Courier New" pitchFamily="49" charset="0"/>
              </a:rPr>
              <a:t>foreach</a:t>
            </a:r>
            <a:r>
              <a:rPr lang="en-US" sz="2200" dirty="0" smtClean="0">
                <a:latin typeface="Courier New" pitchFamily="49" charset="0"/>
                <a:cs typeface="Courier New" pitchFamily="49" charset="0"/>
              </a:rPr>
              <a:t> </a:t>
            </a:r>
            <a:r>
              <a:rPr lang="en-US" sz="2200" dirty="0" err="1" smtClean="0">
                <a:latin typeface="Courier New" pitchFamily="49" charset="0"/>
                <a:cs typeface="Courier New" pitchFamily="49" charset="0"/>
              </a:rPr>
              <a:t>i</a:t>
            </a:r>
            <a:r>
              <a:rPr lang="en-US" sz="2200" dirty="0" smtClean="0">
                <a:latin typeface="Courier New" pitchFamily="49" charset="0"/>
                <a:cs typeface="Courier New" pitchFamily="49" charset="0"/>
              </a:rPr>
              <a:t> (</a:t>
            </a:r>
            <a:r>
              <a:rPr lang="en-US" sz="2200" dirty="0" err="1" smtClean="0">
                <a:latin typeface="Courier New" pitchFamily="49" charset="0"/>
                <a:cs typeface="Courier New" pitchFamily="49" charset="0"/>
              </a:rPr>
              <a:t>feasibilityTest</a:t>
            </a:r>
            <a:r>
              <a:rPr lang="en-US" sz="2200" dirty="0" smtClean="0">
                <a:latin typeface="Courier New" pitchFamily="49" charset="0"/>
                <a:cs typeface="Courier New" pitchFamily="49" charset="0"/>
              </a:rPr>
              <a:t>.*.</a:t>
            </a:r>
            <a:r>
              <a:rPr lang="en-US" sz="2200" dirty="0" err="1" smtClean="0">
                <a:latin typeface="Courier New" pitchFamily="49" charset="0"/>
                <a:cs typeface="Courier New" pitchFamily="49" charset="0"/>
              </a:rPr>
              <a:t>dat</a:t>
            </a:r>
            <a:r>
              <a:rPr lang="en-US" sz="2200" dirty="0" smtClean="0">
                <a:latin typeface="Courier New" pitchFamily="49" charset="0"/>
                <a:cs typeface="Courier New" pitchFamily="49" charset="0"/>
              </a:rPr>
              <a:t>)</a:t>
            </a:r>
          </a:p>
          <a:p>
            <a:pPr lvl="2">
              <a:buNone/>
            </a:pPr>
            <a:r>
              <a:rPr lang="en-US" sz="1900" dirty="0" err="1" smtClean="0">
                <a:latin typeface="Courier New" pitchFamily="49" charset="0"/>
                <a:cs typeface="Courier New" pitchFamily="49" charset="0"/>
              </a:rPr>
              <a:t>mv</a:t>
            </a:r>
            <a:r>
              <a:rPr lang="en-US" sz="1900" dirty="0" smtClean="0">
                <a:latin typeface="Courier New" pitchFamily="49" charset="0"/>
                <a:cs typeface="Courier New" pitchFamily="49" charset="0"/>
              </a:rPr>
              <a:t> $</a:t>
            </a:r>
            <a:r>
              <a:rPr lang="en-US" sz="1900" dirty="0" err="1" smtClean="0">
                <a:latin typeface="Courier New" pitchFamily="49" charset="0"/>
                <a:cs typeface="Courier New" pitchFamily="49" charset="0"/>
              </a:rPr>
              <a:t>i</a:t>
            </a:r>
            <a:r>
              <a:rPr lang="en-US" sz="1900" dirty="0" smtClean="0">
                <a:latin typeface="Courier New" pitchFamily="49" charset="0"/>
                <a:cs typeface="Courier New" pitchFamily="49" charset="0"/>
              </a:rPr>
              <a:t> $i.sav</a:t>
            </a:r>
          </a:p>
          <a:p>
            <a:pPr lvl="1">
              <a:buNone/>
            </a:pPr>
            <a:r>
              <a:rPr lang="en-US" sz="2200" dirty="0" smtClean="0">
                <a:latin typeface="Courier New" pitchFamily="49" charset="0"/>
                <a:cs typeface="Courier New" pitchFamily="49" charset="0"/>
              </a:rPr>
              <a:t>end</a:t>
            </a:r>
          </a:p>
          <a:p>
            <a:pPr lvl="1"/>
            <a:endParaRPr lang="en-US" dirty="0" smtClean="0"/>
          </a:p>
          <a:p>
            <a:pPr>
              <a:buNone/>
            </a:pPr>
            <a:endParaRPr lang="en-US" dirty="0" smtClean="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a:t>
            </a:r>
            <a:endParaRPr lang="en-US" dirty="0"/>
          </a:p>
        </p:txBody>
      </p:sp>
      <p:sp>
        <p:nvSpPr>
          <p:cNvPr id="3" name="Content Placeholder 2"/>
          <p:cNvSpPr>
            <a:spLocks noGrp="1"/>
          </p:cNvSpPr>
          <p:nvPr>
            <p:ph idx="1"/>
          </p:nvPr>
        </p:nvSpPr>
        <p:spPr>
          <a:xfrm>
            <a:off x="167425" y="1600200"/>
            <a:ext cx="8976575" cy="4955146"/>
          </a:xfrm>
        </p:spPr>
        <p:txBody>
          <a:bodyPr>
            <a:normAutofit fontScale="85000" lnSpcReduction="20000"/>
          </a:bodyPr>
          <a:lstStyle/>
          <a:p>
            <a:r>
              <a:rPr lang="en-US" dirty="0" smtClean="0"/>
              <a:t>bash/</a:t>
            </a:r>
            <a:r>
              <a:rPr lang="en-US" dirty="0" err="1" smtClean="0"/>
              <a:t>ksh</a:t>
            </a:r>
            <a:r>
              <a:rPr lang="en-US" dirty="0" smtClean="0"/>
              <a:t>/</a:t>
            </a:r>
            <a:r>
              <a:rPr lang="en-US" dirty="0" err="1" smtClean="0"/>
              <a:t>sh</a:t>
            </a:r>
            <a:r>
              <a:rPr lang="en-US" dirty="0" smtClean="0"/>
              <a:t> </a:t>
            </a:r>
            <a:r>
              <a:rPr lang="en-US" dirty="0" err="1" smtClean="0"/>
              <a:t>builtin</a:t>
            </a:r>
            <a:r>
              <a:rPr lang="en-US" dirty="0" smtClean="0"/>
              <a:t> command to loop over a list</a:t>
            </a:r>
          </a:p>
          <a:p>
            <a:r>
              <a:rPr lang="en-US" dirty="0" smtClean="0"/>
              <a:t>Used to perform a series of actions typically on a set of files</a:t>
            </a:r>
          </a:p>
          <a:p>
            <a:pPr lvl="1">
              <a:buNone/>
            </a:pPr>
            <a:r>
              <a:rPr lang="en-US" dirty="0" smtClean="0"/>
              <a:t>	for </a:t>
            </a:r>
            <a:r>
              <a:rPr lang="en-US" dirty="0" err="1" smtClean="0"/>
              <a:t>var</a:t>
            </a:r>
            <a:r>
              <a:rPr lang="en-US" dirty="0" smtClean="0"/>
              <a:t>  in wordlist</a:t>
            </a:r>
          </a:p>
          <a:p>
            <a:pPr lvl="1">
              <a:buNone/>
            </a:pPr>
            <a:r>
              <a:rPr lang="en-US" dirty="0" smtClean="0"/>
              <a:t>	do</a:t>
            </a:r>
          </a:p>
          <a:p>
            <a:pPr lvl="1">
              <a:buNone/>
            </a:pPr>
            <a:r>
              <a:rPr lang="en-US" dirty="0" smtClean="0"/>
              <a:t>	…  (commands possibly using $</a:t>
            </a:r>
            <a:r>
              <a:rPr lang="en-US" dirty="0" err="1" smtClean="0"/>
              <a:t>var</a:t>
            </a:r>
            <a:r>
              <a:rPr lang="en-US" dirty="0" smtClean="0"/>
              <a:t>)</a:t>
            </a:r>
          </a:p>
          <a:p>
            <a:pPr lvl="1">
              <a:buNone/>
            </a:pPr>
            <a:r>
              <a:rPr lang="en-US" dirty="0" smtClean="0"/>
              <a:t>	done</a:t>
            </a:r>
          </a:p>
          <a:p>
            <a:r>
              <a:rPr lang="en-US" dirty="0" smtClean="0"/>
              <a:t>Can use </a:t>
            </a:r>
            <a:r>
              <a:rPr lang="en-US" i="1" dirty="0" smtClean="0"/>
              <a:t>continue</a:t>
            </a:r>
            <a:r>
              <a:rPr lang="en-US" dirty="0" smtClean="0"/>
              <a:t> or </a:t>
            </a:r>
            <a:r>
              <a:rPr lang="en-US" i="1" dirty="0" smtClean="0"/>
              <a:t>break </a:t>
            </a:r>
            <a:r>
              <a:rPr lang="en-US" dirty="0" smtClean="0"/>
              <a:t>in the loop</a:t>
            </a:r>
          </a:p>
          <a:p>
            <a:r>
              <a:rPr lang="en-US" dirty="0" smtClean="0"/>
              <a:t>Example: Save copies of all test files </a:t>
            </a:r>
          </a:p>
          <a:p>
            <a:pPr lvl="1">
              <a:buNone/>
            </a:pPr>
            <a:r>
              <a:rPr lang="en-US" sz="2200" dirty="0" smtClean="0">
                <a:latin typeface="Courier New" pitchFamily="49" charset="0"/>
                <a:cs typeface="Courier New" pitchFamily="49" charset="0"/>
              </a:rPr>
              <a:t>for </a:t>
            </a:r>
            <a:r>
              <a:rPr lang="en-US" sz="2200" dirty="0" err="1" smtClean="0">
                <a:latin typeface="Courier New" pitchFamily="49" charset="0"/>
                <a:cs typeface="Courier New" pitchFamily="49" charset="0"/>
              </a:rPr>
              <a:t>i</a:t>
            </a:r>
            <a:r>
              <a:rPr lang="en-US" sz="2200" dirty="0" smtClean="0">
                <a:latin typeface="Courier New" pitchFamily="49" charset="0"/>
                <a:cs typeface="Courier New" pitchFamily="49" charset="0"/>
              </a:rPr>
              <a:t> in </a:t>
            </a:r>
            <a:r>
              <a:rPr lang="en-US" sz="2200" dirty="0" err="1" smtClean="0">
                <a:latin typeface="Courier New" pitchFamily="49" charset="0"/>
                <a:cs typeface="Courier New" pitchFamily="49" charset="0"/>
              </a:rPr>
              <a:t>feasibilityTest</a:t>
            </a:r>
            <a:r>
              <a:rPr lang="en-US" sz="2200" dirty="0" smtClean="0">
                <a:latin typeface="Courier New" pitchFamily="49" charset="0"/>
                <a:cs typeface="Courier New" pitchFamily="49" charset="0"/>
              </a:rPr>
              <a:t>.*.</a:t>
            </a:r>
            <a:r>
              <a:rPr lang="en-US" sz="2200" dirty="0" err="1" smtClean="0">
                <a:latin typeface="Courier New" pitchFamily="49" charset="0"/>
                <a:cs typeface="Courier New" pitchFamily="49" charset="0"/>
              </a:rPr>
              <a:t>dat</a:t>
            </a:r>
            <a:endParaRPr lang="en-US" sz="2200" dirty="0" smtClean="0">
              <a:latin typeface="Courier New" pitchFamily="49" charset="0"/>
              <a:cs typeface="Courier New" pitchFamily="49" charset="0"/>
            </a:endParaRPr>
          </a:p>
          <a:p>
            <a:pPr lvl="1">
              <a:buNone/>
            </a:pPr>
            <a:r>
              <a:rPr lang="en-US" sz="2200" dirty="0" smtClean="0">
                <a:latin typeface="Courier New" pitchFamily="49" charset="0"/>
                <a:cs typeface="Courier New" pitchFamily="49" charset="0"/>
              </a:rPr>
              <a:t>do</a:t>
            </a:r>
          </a:p>
          <a:p>
            <a:pPr lvl="2">
              <a:buNone/>
            </a:pPr>
            <a:r>
              <a:rPr lang="en-US" sz="1900" dirty="0" err="1" smtClean="0">
                <a:latin typeface="Courier New" pitchFamily="49" charset="0"/>
                <a:cs typeface="Courier New" pitchFamily="49" charset="0"/>
              </a:rPr>
              <a:t>mv</a:t>
            </a:r>
            <a:r>
              <a:rPr lang="en-US" sz="1900" dirty="0" smtClean="0">
                <a:latin typeface="Courier New" pitchFamily="49" charset="0"/>
                <a:cs typeface="Courier New" pitchFamily="49" charset="0"/>
              </a:rPr>
              <a:t> $</a:t>
            </a:r>
            <a:r>
              <a:rPr lang="en-US" sz="1900" dirty="0" err="1" smtClean="0">
                <a:latin typeface="Courier New" pitchFamily="49" charset="0"/>
                <a:cs typeface="Courier New" pitchFamily="49" charset="0"/>
              </a:rPr>
              <a:t>i</a:t>
            </a:r>
            <a:r>
              <a:rPr lang="en-US" sz="1900" dirty="0" smtClean="0">
                <a:latin typeface="Courier New" pitchFamily="49" charset="0"/>
                <a:cs typeface="Courier New" pitchFamily="49" charset="0"/>
              </a:rPr>
              <a:t> $i.sav</a:t>
            </a:r>
          </a:p>
          <a:p>
            <a:pPr lvl="1">
              <a:buNone/>
            </a:pPr>
            <a:r>
              <a:rPr lang="en-US" sz="2200" dirty="0" smtClean="0">
                <a:latin typeface="Courier New" pitchFamily="49" charset="0"/>
                <a:cs typeface="Courier New" pitchFamily="49" charset="0"/>
              </a:rPr>
              <a:t>done</a:t>
            </a:r>
          </a:p>
          <a:p>
            <a:pPr lvl="1"/>
            <a:endParaRPr lang="en-US" dirty="0" smtClean="0"/>
          </a:p>
          <a:p>
            <a:pPr>
              <a:buNone/>
            </a:pPr>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Objectives</a:t>
            </a:r>
            <a:endParaRPr lang="en-US" dirty="0"/>
          </a:p>
        </p:txBody>
      </p:sp>
      <p:sp>
        <p:nvSpPr>
          <p:cNvPr id="3" name="Content Placeholder 2"/>
          <p:cNvSpPr>
            <a:spLocks noGrp="1"/>
          </p:cNvSpPr>
          <p:nvPr>
            <p:ph idx="1"/>
          </p:nvPr>
        </p:nvSpPr>
        <p:spPr>
          <a:xfrm>
            <a:off x="270456" y="1558344"/>
            <a:ext cx="8416344" cy="5074276"/>
          </a:xfrm>
        </p:spPr>
        <p:txBody>
          <a:bodyPr>
            <a:normAutofit lnSpcReduction="10000"/>
          </a:bodyPr>
          <a:lstStyle/>
          <a:p>
            <a:r>
              <a:rPr lang="en-US" dirty="0" smtClean="0"/>
              <a:t>We are visiting just one small room in the Linux mansion and will focus on text and file processing commands, with the idea of post-processing data files in mind.</a:t>
            </a:r>
          </a:p>
          <a:p>
            <a:r>
              <a:rPr lang="en-US" dirty="0" smtClean="0"/>
              <a:t>This is </a:t>
            </a:r>
            <a:r>
              <a:rPr lang="en-US" dirty="0" smtClean="0">
                <a:solidFill>
                  <a:srgbClr val="FF0000"/>
                </a:solidFill>
              </a:rPr>
              <a:t>not</a:t>
            </a:r>
            <a:r>
              <a:rPr lang="en-US" dirty="0" smtClean="0"/>
              <a:t> a shell scripting class but these are all pieces you would use in shell scripts.</a:t>
            </a:r>
          </a:p>
          <a:p>
            <a:r>
              <a:rPr lang="en-US" dirty="0" smtClean="0"/>
              <a:t>This will introduce many of the useful commands but can’t provide complete coverage, e.g. gawk could be a course on it’s own.</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sed</a:t>
            </a:r>
            <a:r>
              <a:rPr lang="en-US" dirty="0" smtClean="0"/>
              <a:t> - Stream Editor</a:t>
            </a:r>
            <a:endParaRPr lang="en-US" dirty="0"/>
          </a:p>
        </p:txBody>
      </p:sp>
      <p:sp>
        <p:nvSpPr>
          <p:cNvPr id="3" name="Content Placeholder 2"/>
          <p:cNvSpPr>
            <a:spLocks noGrp="1"/>
          </p:cNvSpPr>
          <p:nvPr>
            <p:ph idx="1"/>
          </p:nvPr>
        </p:nvSpPr>
        <p:spPr>
          <a:xfrm>
            <a:off x="244699" y="1493949"/>
            <a:ext cx="8899301" cy="5364051"/>
          </a:xfrm>
        </p:spPr>
        <p:txBody>
          <a:bodyPr>
            <a:normAutofit lnSpcReduction="10000"/>
          </a:bodyPr>
          <a:lstStyle/>
          <a:p>
            <a:r>
              <a:rPr lang="en-US" dirty="0" smtClean="0"/>
              <a:t>Useful filter to transform text</a:t>
            </a:r>
          </a:p>
          <a:p>
            <a:pPr lvl="1"/>
            <a:r>
              <a:rPr lang="en-US" dirty="0" smtClean="0"/>
              <a:t>actually a full editor but mostly used in scripts, pipes, etc. now</a:t>
            </a:r>
          </a:p>
          <a:p>
            <a:r>
              <a:rPr lang="en-US" dirty="0" smtClean="0"/>
              <a:t>Writes to </a:t>
            </a:r>
            <a:r>
              <a:rPr lang="en-US" dirty="0" err="1" smtClean="0"/>
              <a:t>stdout</a:t>
            </a:r>
            <a:r>
              <a:rPr lang="en-US" dirty="0" smtClean="0"/>
              <a:t> so redirect as required</a:t>
            </a:r>
          </a:p>
          <a:p>
            <a:r>
              <a:rPr lang="en-US" dirty="0" smtClean="0"/>
              <a:t>Some common options:</a:t>
            </a:r>
          </a:p>
          <a:p>
            <a:pPr lvl="1"/>
            <a:r>
              <a:rPr lang="en-US" dirty="0" smtClean="0"/>
              <a:t>-e ‘&lt;script&gt;’  : execute commands in &lt;script&gt;</a:t>
            </a:r>
          </a:p>
          <a:p>
            <a:pPr lvl="1"/>
            <a:r>
              <a:rPr lang="en-US" dirty="0" smtClean="0"/>
              <a:t>-f &lt;</a:t>
            </a:r>
            <a:r>
              <a:rPr lang="en-US" dirty="0" err="1" smtClean="0"/>
              <a:t>script_file</a:t>
            </a:r>
            <a:r>
              <a:rPr lang="en-US" dirty="0" smtClean="0"/>
              <a:t>&gt; : execute the commands in the file &lt;</a:t>
            </a:r>
            <a:r>
              <a:rPr lang="en-US" dirty="0" err="1" smtClean="0"/>
              <a:t>script_file</a:t>
            </a:r>
            <a:r>
              <a:rPr lang="en-US" dirty="0" smtClean="0"/>
              <a:t>&gt;</a:t>
            </a:r>
          </a:p>
          <a:p>
            <a:pPr lvl="1"/>
            <a:r>
              <a:rPr lang="en-US" dirty="0" smtClean="0"/>
              <a:t>-n : suppress automatic printing of pattern space</a:t>
            </a:r>
          </a:p>
          <a:p>
            <a:pPr lvl="1"/>
            <a:r>
              <a:rPr lang="en-US" dirty="0" smtClean="0"/>
              <a:t>-</a:t>
            </a:r>
            <a:r>
              <a:rPr lang="en-US" dirty="0" err="1" smtClean="0"/>
              <a:t>i</a:t>
            </a:r>
            <a:r>
              <a:rPr lang="en-US" dirty="0" smtClean="0"/>
              <a:t> : edit in place</a:t>
            </a:r>
          </a:p>
          <a:p>
            <a:pPr lvl="1"/>
            <a:endParaRPr lang="en-US" dirty="0" smtClean="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0" y="1600200"/>
            <a:ext cx="9144000" cy="4792663"/>
          </a:xfrm>
        </p:spPr>
        <p:txBody>
          <a:bodyPr/>
          <a:lstStyle/>
          <a:p>
            <a:pPr eaLnBrk="1" hangingPunct="1">
              <a:buFont typeface="Wingdings" pitchFamily="2" charset="2"/>
              <a:buNone/>
            </a:pPr>
            <a:r>
              <a:rPr lang="en-US" sz="2800" dirty="0" smtClean="0"/>
              <a:t>There are many </a:t>
            </a:r>
            <a:r>
              <a:rPr lang="en-US" sz="2800" dirty="0" err="1" smtClean="0"/>
              <a:t>sed</a:t>
            </a:r>
            <a:r>
              <a:rPr lang="en-US" sz="2800" dirty="0" smtClean="0"/>
              <a:t> commands, see the man page for details. Here are examples of the more commonly used ones.</a:t>
            </a:r>
          </a:p>
          <a:p>
            <a:pPr eaLnBrk="1" hangingPunct="1">
              <a:buFont typeface="Wingdings" pitchFamily="2" charset="2"/>
              <a:buNone/>
            </a:pPr>
            <a:r>
              <a:rPr lang="en-US" sz="2000" dirty="0" smtClean="0">
                <a:latin typeface="Courier New" pitchFamily="49" charset="0"/>
              </a:rPr>
              <a:t>	</a:t>
            </a:r>
            <a:r>
              <a:rPr lang="en-US" sz="2400" dirty="0" err="1" smtClean="0">
                <a:latin typeface="Courier New" pitchFamily="49" charset="0"/>
              </a:rPr>
              <a:t>sed</a:t>
            </a:r>
            <a:r>
              <a:rPr lang="en-US" sz="2400" dirty="0" smtClean="0">
                <a:latin typeface="Courier New" pitchFamily="49" charset="0"/>
              </a:rPr>
              <a:t> s/xx/</a:t>
            </a:r>
            <a:r>
              <a:rPr lang="en-US" sz="2400" dirty="0" err="1" smtClean="0">
                <a:latin typeface="Courier New" pitchFamily="49" charset="0"/>
              </a:rPr>
              <a:t>yy</a:t>
            </a:r>
            <a:r>
              <a:rPr lang="en-US" sz="2400" dirty="0" smtClean="0">
                <a:latin typeface="Courier New" pitchFamily="49" charset="0"/>
              </a:rPr>
              <a:t>/g file1</a:t>
            </a:r>
          </a:p>
          <a:p>
            <a:pPr eaLnBrk="1" hangingPunct="1">
              <a:buFont typeface="Wingdings" pitchFamily="2" charset="2"/>
              <a:buNone/>
            </a:pPr>
            <a:r>
              <a:rPr lang="en-US" sz="2400" dirty="0" smtClean="0"/>
              <a:t>		</a:t>
            </a:r>
            <a:r>
              <a:rPr lang="en-US" sz="1800" dirty="0" err="1" smtClean="0">
                <a:solidFill>
                  <a:srgbClr val="FF0000"/>
                </a:solidFill>
              </a:rPr>
              <a:t>S</a:t>
            </a:r>
            <a:r>
              <a:rPr lang="en-US" sz="1800" dirty="0" err="1" smtClean="0"/>
              <a:t>ubstitude</a:t>
            </a:r>
            <a:r>
              <a:rPr lang="en-US" sz="1800" dirty="0" smtClean="0"/>
              <a:t>  all (</a:t>
            </a:r>
            <a:r>
              <a:rPr lang="en-US" sz="1800" dirty="0" smtClean="0">
                <a:solidFill>
                  <a:srgbClr val="FF0000"/>
                </a:solidFill>
              </a:rPr>
              <a:t>g</a:t>
            </a:r>
            <a:r>
              <a:rPr lang="en-US" sz="1800" dirty="0" smtClean="0"/>
              <a:t>lobally) occurrences of “xx” in file1 with “</a:t>
            </a:r>
            <a:r>
              <a:rPr lang="en-US" sz="1800" dirty="0" err="1" smtClean="0"/>
              <a:t>yy</a:t>
            </a:r>
            <a:r>
              <a:rPr lang="en-US" sz="1800" dirty="0" smtClean="0"/>
              <a:t>” and display on </a:t>
            </a:r>
            <a:r>
              <a:rPr lang="en-US" sz="1800" dirty="0" err="1" smtClean="0"/>
              <a:t>stdout</a:t>
            </a:r>
            <a:endParaRPr lang="en-US" sz="1800" dirty="0" smtClean="0"/>
          </a:p>
          <a:p>
            <a:pPr eaLnBrk="1" hangingPunct="1">
              <a:buFont typeface="Wingdings" pitchFamily="2" charset="2"/>
              <a:buNone/>
            </a:pPr>
            <a:endParaRPr lang="en-US" sz="1800" dirty="0" smtClean="0">
              <a:latin typeface="Courier New" pitchFamily="49" charset="0"/>
            </a:endParaRPr>
          </a:p>
          <a:p>
            <a:pPr eaLnBrk="1" hangingPunct="1">
              <a:buFont typeface="Wingdings" pitchFamily="2" charset="2"/>
              <a:buNone/>
            </a:pPr>
            <a:r>
              <a:rPr lang="en-US" sz="2400" dirty="0" smtClean="0">
                <a:latin typeface="Courier New" pitchFamily="49" charset="0"/>
              </a:rPr>
              <a:t>	</a:t>
            </a:r>
            <a:r>
              <a:rPr lang="en-US" sz="2400" dirty="0" err="1" smtClean="0">
                <a:latin typeface="Courier New" pitchFamily="49" charset="0"/>
              </a:rPr>
              <a:t>sed</a:t>
            </a:r>
            <a:r>
              <a:rPr lang="en-US" sz="2400" dirty="0" smtClean="0">
                <a:latin typeface="Courier New" pitchFamily="49" charset="0"/>
              </a:rPr>
              <a:t> /</a:t>
            </a:r>
            <a:r>
              <a:rPr lang="en-US" sz="2400" dirty="0" err="1" smtClean="0">
                <a:latin typeface="Courier New" pitchFamily="49" charset="0"/>
              </a:rPr>
              <a:t>abc</a:t>
            </a:r>
            <a:r>
              <a:rPr lang="en-US" sz="2400" dirty="0" smtClean="0">
                <a:latin typeface="Courier New" pitchFamily="49" charset="0"/>
              </a:rPr>
              <a:t>/d file1	</a:t>
            </a:r>
            <a:r>
              <a:rPr lang="en-US" sz="1800" dirty="0" smtClean="0"/>
              <a:t>Delete all lines containing “</a:t>
            </a:r>
            <a:r>
              <a:rPr lang="en-US" sz="1800" dirty="0" err="1" smtClean="0"/>
              <a:t>abc</a:t>
            </a:r>
            <a:r>
              <a:rPr lang="en-US" sz="1800" dirty="0" smtClean="0"/>
              <a:t>” in file1</a:t>
            </a:r>
          </a:p>
          <a:p>
            <a:pPr eaLnBrk="1" hangingPunct="1">
              <a:buFont typeface="Wingdings" pitchFamily="2" charset="2"/>
              <a:buNone/>
            </a:pPr>
            <a:endParaRPr lang="en-US" sz="2400" dirty="0" smtClean="0">
              <a:latin typeface="Courier New" pitchFamily="49" charset="0"/>
            </a:endParaRPr>
          </a:p>
          <a:p>
            <a:pPr eaLnBrk="1" hangingPunct="1">
              <a:buFont typeface="Wingdings" pitchFamily="2" charset="2"/>
              <a:buNone/>
            </a:pPr>
            <a:r>
              <a:rPr lang="en-US" sz="2400" dirty="0" smtClean="0">
                <a:latin typeface="Courier New" pitchFamily="49" charset="0"/>
              </a:rPr>
              <a:t>	</a:t>
            </a:r>
            <a:r>
              <a:rPr lang="en-US" sz="2400" dirty="0" err="1" smtClean="0">
                <a:latin typeface="Courier New" pitchFamily="49" charset="0"/>
              </a:rPr>
              <a:t>sed</a:t>
            </a:r>
            <a:r>
              <a:rPr lang="en-US" sz="2400" dirty="0" smtClean="0">
                <a:latin typeface="Courier New" pitchFamily="49" charset="0"/>
              </a:rPr>
              <a:t> /BEGIN/,/END/s/</a:t>
            </a:r>
            <a:r>
              <a:rPr lang="en-US" sz="2400" dirty="0" err="1" smtClean="0">
                <a:latin typeface="Courier New" pitchFamily="49" charset="0"/>
              </a:rPr>
              <a:t>abc</a:t>
            </a:r>
            <a:r>
              <a:rPr lang="en-US" sz="2400" dirty="0" smtClean="0">
                <a:latin typeface="Courier New" pitchFamily="49" charset="0"/>
              </a:rPr>
              <a:t>/123/g file1</a:t>
            </a:r>
          </a:p>
          <a:p>
            <a:pPr eaLnBrk="1" hangingPunct="1">
              <a:buFont typeface="Wingdings" pitchFamily="2" charset="2"/>
              <a:buNone/>
            </a:pPr>
            <a:r>
              <a:rPr lang="en-US" sz="2400" dirty="0" smtClean="0"/>
              <a:t>			</a:t>
            </a:r>
            <a:r>
              <a:rPr lang="en-US" sz="1800" dirty="0" smtClean="0"/>
              <a:t>Substitute </a:t>
            </a:r>
            <a:r>
              <a:rPr lang="en-US" sz="1800" dirty="0" smtClean="0"/>
              <a:t>“123” </a:t>
            </a:r>
            <a:r>
              <a:rPr lang="en-US" sz="1800" dirty="0" smtClean="0"/>
              <a:t>on lines between BEGIN and END with </a:t>
            </a:r>
            <a:r>
              <a:rPr lang="en-US" sz="1800" dirty="0" smtClean="0"/>
              <a:t>“</a:t>
            </a:r>
            <a:r>
              <a:rPr lang="en-US" sz="1800" dirty="0" err="1" smtClean="0"/>
              <a:t>abc</a:t>
            </a:r>
            <a:r>
              <a:rPr lang="en-US" sz="1800" dirty="0" smtClean="0"/>
              <a:t>” </a:t>
            </a:r>
            <a:r>
              <a:rPr lang="en-US" sz="1800" dirty="0" smtClean="0"/>
              <a:t>in file1</a:t>
            </a:r>
          </a:p>
          <a:p>
            <a:pPr eaLnBrk="1" hangingPunct="1">
              <a:buFont typeface="Wingdings" pitchFamily="2" charset="2"/>
              <a:buNone/>
            </a:pPr>
            <a:endParaRPr lang="en-US" sz="1600" dirty="0" smtClean="0"/>
          </a:p>
          <a:p>
            <a:pPr eaLnBrk="1" hangingPunct="1">
              <a:buFont typeface="Wingdings" pitchFamily="2" charset="2"/>
              <a:buNone/>
            </a:pPr>
            <a:r>
              <a:rPr lang="en-US" sz="1600" dirty="0" smtClean="0"/>
              <a:t>									</a:t>
            </a:r>
            <a:r>
              <a:rPr lang="en-US" sz="1600" dirty="0" smtClean="0">
                <a:solidFill>
                  <a:srgbClr val="FF3300"/>
                </a:solidFill>
              </a:rPr>
              <a:t>See Examples</a:t>
            </a:r>
            <a:r>
              <a:rPr lang="en-US" sz="1600" dirty="0" smtClean="0"/>
              <a:t>	</a:t>
            </a:r>
          </a:p>
        </p:txBody>
      </p:sp>
      <p:sp>
        <p:nvSpPr>
          <p:cNvPr id="161795" name="Rectangle 3"/>
          <p:cNvSpPr>
            <a:spLocks noGrp="1" noChangeArrowheads="1"/>
          </p:cNvSpPr>
          <p:nvPr>
            <p:ph type="title"/>
          </p:nvPr>
        </p:nvSpPr>
        <p:spPr/>
        <p:txBody>
          <a:bodyPr/>
          <a:lstStyle/>
          <a:p>
            <a:pPr eaLnBrk="1" hangingPunct="1">
              <a:defRPr/>
            </a:pPr>
            <a:r>
              <a:rPr lang="en-US" dirty="0" err="1" smtClean="0"/>
              <a:t>sed</a:t>
            </a:r>
            <a:r>
              <a:rPr lang="en-US" dirty="0" smtClean="0"/>
              <a:t> Examples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sed</a:t>
            </a:r>
            <a:r>
              <a:rPr lang="en-US" dirty="0" smtClean="0"/>
              <a:t> reference</a:t>
            </a:r>
            <a:endParaRPr lang="en-US" dirty="0"/>
          </a:p>
        </p:txBody>
      </p:sp>
      <p:sp>
        <p:nvSpPr>
          <p:cNvPr id="3" name="Content Placeholder 2"/>
          <p:cNvSpPr>
            <a:spLocks noGrp="1"/>
          </p:cNvSpPr>
          <p:nvPr>
            <p:ph idx="1"/>
          </p:nvPr>
        </p:nvSpPr>
        <p:spPr/>
        <p:txBody>
          <a:bodyPr/>
          <a:lstStyle/>
          <a:p>
            <a:r>
              <a:rPr lang="en-US" dirty="0" smtClean="0"/>
              <a:t>The following page (</a:t>
            </a:r>
            <a:r>
              <a:rPr lang="en-US" dirty="0" err="1" smtClean="0"/>
              <a:t>Sed</a:t>
            </a:r>
            <a:r>
              <a:rPr lang="en-US" smtClean="0"/>
              <a:t> Intro </a:t>
            </a:r>
            <a:r>
              <a:rPr lang="en-US" dirty="0" smtClean="0"/>
              <a:t>and Tutorial from Bruce Barnett) will tell you more than you need to know about </a:t>
            </a:r>
            <a:r>
              <a:rPr lang="en-US" dirty="0" err="1" smtClean="0"/>
              <a:t>sed</a:t>
            </a:r>
            <a:r>
              <a:rPr lang="en-US" dirty="0" smtClean="0"/>
              <a:t> and is a good reference:</a:t>
            </a:r>
          </a:p>
          <a:p>
            <a:pPr lvl="1"/>
            <a:r>
              <a:rPr lang="en-US" dirty="0" smtClean="0">
                <a:hlinkClick r:id="rId2"/>
              </a:rPr>
              <a:t>http://www.grymoire.com/Unix/Sed.html</a:t>
            </a:r>
            <a:endParaRPr lang="en-US" dirty="0" smtClean="0"/>
          </a:p>
          <a:p>
            <a:r>
              <a:rPr lang="en-US" dirty="0" smtClean="0"/>
              <a:t>They claim if you </a:t>
            </a:r>
            <a:r>
              <a:rPr lang="en-US" dirty="0" err="1" smtClean="0"/>
              <a:t>google</a:t>
            </a:r>
            <a:r>
              <a:rPr lang="en-US" dirty="0" smtClean="0"/>
              <a:t> </a:t>
            </a:r>
            <a:r>
              <a:rPr lang="en-US" dirty="0" err="1" smtClean="0"/>
              <a:t>sed</a:t>
            </a:r>
            <a:r>
              <a:rPr lang="en-US" dirty="0" smtClean="0"/>
              <a:t> it’s the first page reference</a:t>
            </a:r>
          </a:p>
          <a:p>
            <a:pPr lvl="1"/>
            <a:r>
              <a:rPr lang="en-US" dirty="0" smtClean="0"/>
              <a:t>still true the last time I checked!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a:t>
            </a:r>
            <a:endParaRPr lang="en-US" dirty="0"/>
          </a:p>
        </p:txBody>
      </p:sp>
      <p:sp>
        <p:nvSpPr>
          <p:cNvPr id="3" name="Content Placeholder 2"/>
          <p:cNvSpPr>
            <a:spLocks noGrp="1"/>
          </p:cNvSpPr>
          <p:nvPr>
            <p:ph idx="1"/>
          </p:nvPr>
        </p:nvSpPr>
        <p:spPr>
          <a:xfrm>
            <a:off x="218941" y="1600200"/>
            <a:ext cx="8925059" cy="5045299"/>
          </a:xfrm>
        </p:spPr>
        <p:txBody>
          <a:bodyPr/>
          <a:lstStyle/>
          <a:p>
            <a:r>
              <a:rPr lang="en-US" dirty="0" smtClean="0"/>
              <a:t>Sort lines of text files</a:t>
            </a:r>
            <a:endParaRPr lang="en-US" sz="4800" dirty="0" smtClean="0">
              <a:latin typeface="Courier New" pitchFamily="49" charset="0"/>
            </a:endParaRPr>
          </a:p>
          <a:p>
            <a:r>
              <a:rPr lang="en-US" dirty="0" smtClean="0"/>
              <a:t>Commonly used flags:</a:t>
            </a:r>
          </a:p>
          <a:p>
            <a:pPr lvl="1"/>
            <a:r>
              <a:rPr lang="en-US" dirty="0" smtClean="0"/>
              <a:t>-n : numeric sort</a:t>
            </a:r>
          </a:p>
          <a:p>
            <a:pPr lvl="1"/>
            <a:r>
              <a:rPr lang="en-US" dirty="0" smtClean="0"/>
              <a:t>-g : general numeric sort. Slower than –n but handles scientific notation</a:t>
            </a:r>
          </a:p>
          <a:p>
            <a:pPr lvl="1"/>
            <a:r>
              <a:rPr lang="en-US" dirty="0" smtClean="0"/>
              <a:t>-r : reverse the order of the sort</a:t>
            </a:r>
          </a:p>
          <a:p>
            <a:pPr lvl="1"/>
            <a:r>
              <a:rPr lang="en-US" dirty="0" smtClean="0"/>
              <a:t>-k P1, [P2] : start at field P1 and end at P2</a:t>
            </a:r>
          </a:p>
          <a:p>
            <a:pPr lvl="1"/>
            <a:r>
              <a:rPr lang="en-US" dirty="0" smtClean="0"/>
              <a:t>-f : ignore case</a:t>
            </a:r>
          </a:p>
          <a:p>
            <a:pPr lvl="1"/>
            <a:r>
              <a:rPr lang="en-US" dirty="0" smtClean="0"/>
              <a:t>-</a:t>
            </a:r>
            <a:r>
              <a:rPr lang="en-US" dirty="0" err="1" smtClean="0"/>
              <a:t>tSEP</a:t>
            </a:r>
            <a:r>
              <a:rPr lang="en-US" dirty="0" smtClean="0"/>
              <a:t> : use SEP as field separator instead of blank</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457200" y="1600200"/>
            <a:ext cx="8496300" cy="4792663"/>
          </a:xfrm>
        </p:spPr>
        <p:txBody>
          <a:bodyPr/>
          <a:lstStyle/>
          <a:p>
            <a:pPr eaLnBrk="1" hangingPunct="1">
              <a:buFont typeface="Wingdings" pitchFamily="2" charset="2"/>
              <a:buNone/>
            </a:pPr>
            <a:endParaRPr lang="en-US" sz="2000" dirty="0" smtClean="0">
              <a:latin typeface="Courier New" pitchFamily="49" charset="0"/>
            </a:endParaRPr>
          </a:p>
          <a:p>
            <a:pPr eaLnBrk="1" hangingPunct="1">
              <a:buFont typeface="Wingdings" pitchFamily="2" charset="2"/>
              <a:buNone/>
            </a:pPr>
            <a:r>
              <a:rPr lang="en-US" sz="2000" dirty="0" smtClean="0">
                <a:latin typeface="Courier New" pitchFamily="49" charset="0"/>
              </a:rPr>
              <a:t>	sort –</a:t>
            </a:r>
            <a:r>
              <a:rPr lang="en-US" sz="2000" dirty="0" err="1" smtClean="0">
                <a:latin typeface="Courier New" pitchFamily="49" charset="0"/>
              </a:rPr>
              <a:t>fd</a:t>
            </a:r>
            <a:r>
              <a:rPr lang="en-US" sz="2000" dirty="0" smtClean="0">
                <a:latin typeface="Courier New" pitchFamily="49" charset="0"/>
              </a:rPr>
              <a:t> file1</a:t>
            </a:r>
          </a:p>
          <a:p>
            <a:pPr eaLnBrk="1" hangingPunct="1">
              <a:buFont typeface="Wingdings" pitchFamily="2" charset="2"/>
              <a:buNone/>
            </a:pPr>
            <a:r>
              <a:rPr lang="en-US" sz="2000" dirty="0" smtClean="0"/>
              <a:t>		</a:t>
            </a:r>
            <a:r>
              <a:rPr lang="en-US" sz="1600" dirty="0" smtClean="0"/>
              <a:t>Alphabetize lines (-d) in file1 and ignore lower and upper cases (-f)	</a:t>
            </a:r>
          </a:p>
          <a:p>
            <a:pPr eaLnBrk="1" hangingPunct="1">
              <a:buFont typeface="Wingdings" pitchFamily="2" charset="2"/>
              <a:buNone/>
            </a:pPr>
            <a:endParaRPr lang="en-US" sz="1600" dirty="0" smtClean="0">
              <a:latin typeface="Courier New" pitchFamily="49" charset="0"/>
            </a:endParaRPr>
          </a:p>
          <a:p>
            <a:pPr eaLnBrk="1" hangingPunct="1">
              <a:buFont typeface="Wingdings" pitchFamily="2" charset="2"/>
              <a:buNone/>
            </a:pPr>
            <a:r>
              <a:rPr lang="en-US" sz="2000" dirty="0" smtClean="0">
                <a:latin typeface="Courier New" pitchFamily="49" charset="0"/>
              </a:rPr>
              <a:t>	sort –t: -k3 -n /etc/</a:t>
            </a:r>
            <a:r>
              <a:rPr lang="en-US" sz="2000" dirty="0" err="1" smtClean="0">
                <a:latin typeface="Courier New" pitchFamily="49" charset="0"/>
              </a:rPr>
              <a:t>passwd</a:t>
            </a:r>
            <a:r>
              <a:rPr lang="en-US" sz="2000" dirty="0" smtClean="0"/>
              <a:t>					</a:t>
            </a:r>
            <a:r>
              <a:rPr lang="en-US" sz="1600" dirty="0" smtClean="0"/>
              <a:t>Take column 3 of file /etc/</a:t>
            </a:r>
            <a:r>
              <a:rPr lang="en-US" sz="1600" dirty="0" err="1" smtClean="0"/>
              <a:t>passwd</a:t>
            </a:r>
            <a:r>
              <a:rPr lang="en-US" sz="1600" dirty="0" smtClean="0"/>
              <a:t> separated by “:” and sort in arithmetic order</a:t>
            </a:r>
          </a:p>
          <a:p>
            <a:pPr eaLnBrk="1" hangingPunct="1">
              <a:buFont typeface="Wingdings" pitchFamily="2" charset="2"/>
              <a:buNone/>
            </a:pPr>
            <a:endParaRPr lang="en-US" sz="1600" dirty="0" smtClean="0"/>
          </a:p>
          <a:p>
            <a:pPr eaLnBrk="1" hangingPunct="1">
              <a:buFont typeface="Wingdings" pitchFamily="2" charset="2"/>
              <a:buNone/>
            </a:pPr>
            <a:endParaRPr lang="en-US" sz="1600" dirty="0" smtClean="0"/>
          </a:p>
          <a:p>
            <a:pPr eaLnBrk="1" hangingPunct="1">
              <a:buFont typeface="Wingdings" pitchFamily="2" charset="2"/>
              <a:buNone/>
            </a:pPr>
            <a:endParaRPr lang="en-US" sz="1600" dirty="0" smtClean="0"/>
          </a:p>
          <a:p>
            <a:pPr eaLnBrk="1" hangingPunct="1">
              <a:buFont typeface="Wingdings" pitchFamily="2" charset="2"/>
              <a:buNone/>
            </a:pPr>
            <a:endParaRPr lang="en-US" sz="1600" dirty="0" smtClean="0"/>
          </a:p>
          <a:p>
            <a:pPr eaLnBrk="1" hangingPunct="1">
              <a:buFont typeface="Wingdings" pitchFamily="2" charset="2"/>
              <a:buNone/>
            </a:pPr>
            <a:endParaRPr lang="en-US" sz="1600" dirty="0" smtClean="0"/>
          </a:p>
          <a:p>
            <a:pPr eaLnBrk="1" hangingPunct="1">
              <a:buFont typeface="Wingdings" pitchFamily="2" charset="2"/>
              <a:buNone/>
            </a:pPr>
            <a:r>
              <a:rPr lang="en-US" sz="1600" dirty="0" smtClean="0"/>
              <a:t>								          </a:t>
            </a:r>
            <a:r>
              <a:rPr lang="en-US" sz="1600" dirty="0" smtClean="0">
                <a:solidFill>
                  <a:srgbClr val="FF3300"/>
                </a:solidFill>
              </a:rPr>
              <a:t>See Examples</a:t>
            </a:r>
            <a:r>
              <a:rPr lang="en-US" sz="2000" dirty="0" smtClean="0"/>
              <a:t>	</a:t>
            </a:r>
          </a:p>
        </p:txBody>
      </p:sp>
      <p:sp>
        <p:nvSpPr>
          <p:cNvPr id="159747" name="Rectangle 3"/>
          <p:cNvSpPr>
            <a:spLocks noGrp="1" noChangeArrowheads="1"/>
          </p:cNvSpPr>
          <p:nvPr>
            <p:ph type="title"/>
          </p:nvPr>
        </p:nvSpPr>
        <p:spPr/>
        <p:txBody>
          <a:bodyPr/>
          <a:lstStyle/>
          <a:p>
            <a:pPr eaLnBrk="1" hangingPunct="1">
              <a:defRPr/>
            </a:pPr>
            <a:r>
              <a:rPr lang="en-US" dirty="0" smtClean="0"/>
              <a:t>sort Examples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a:t>
            </a:r>
            <a:endParaRPr lang="en-US" dirty="0"/>
          </a:p>
        </p:txBody>
      </p:sp>
      <p:sp>
        <p:nvSpPr>
          <p:cNvPr id="3" name="Content Placeholder 2"/>
          <p:cNvSpPr>
            <a:spLocks noGrp="1"/>
          </p:cNvSpPr>
          <p:nvPr>
            <p:ph idx="1"/>
          </p:nvPr>
        </p:nvSpPr>
        <p:spPr>
          <a:xfrm>
            <a:off x="206061" y="1600200"/>
            <a:ext cx="8744755" cy="5096814"/>
          </a:xfrm>
        </p:spPr>
        <p:txBody>
          <a:bodyPr>
            <a:normAutofit fontScale="92500"/>
          </a:bodyPr>
          <a:lstStyle/>
          <a:p>
            <a:r>
              <a:rPr lang="en-US" dirty="0" smtClean="0"/>
              <a:t>These commands are useful for rearranging columns from different files (note </a:t>
            </a:r>
            <a:r>
              <a:rPr lang="en-US" dirty="0" err="1" smtClean="0"/>
              <a:t>emacs</a:t>
            </a:r>
            <a:r>
              <a:rPr lang="en-US" dirty="0" smtClean="0"/>
              <a:t> has column editing commands as well)</a:t>
            </a:r>
          </a:p>
          <a:p>
            <a:r>
              <a:rPr lang="en-US" dirty="0" smtClean="0"/>
              <a:t>cut options</a:t>
            </a:r>
          </a:p>
          <a:p>
            <a:pPr lvl="1"/>
            <a:r>
              <a:rPr lang="en-US" dirty="0" smtClean="0"/>
              <a:t>-</a:t>
            </a:r>
            <a:r>
              <a:rPr lang="en-US" dirty="0" err="1" smtClean="0"/>
              <a:t>dSEP</a:t>
            </a:r>
            <a:r>
              <a:rPr lang="en-US" dirty="0" smtClean="0"/>
              <a:t> : change the delimiter. Note the default is </a:t>
            </a:r>
            <a:r>
              <a:rPr lang="en-US" dirty="0" smtClean="0">
                <a:solidFill>
                  <a:srgbClr val="FF0000"/>
                </a:solidFill>
              </a:rPr>
              <a:t>TAB</a:t>
            </a:r>
            <a:r>
              <a:rPr lang="en-US" dirty="0" smtClean="0"/>
              <a:t> not space</a:t>
            </a:r>
          </a:p>
          <a:p>
            <a:pPr lvl="1"/>
            <a:r>
              <a:rPr lang="en-US" dirty="0" smtClean="0"/>
              <a:t>-</a:t>
            </a:r>
            <a:r>
              <a:rPr lang="en-US" dirty="0" err="1" smtClean="0"/>
              <a:t>fLIST</a:t>
            </a:r>
            <a:r>
              <a:rPr lang="en-US" dirty="0" smtClean="0"/>
              <a:t>: select only fields in LIST (comma separated)</a:t>
            </a:r>
          </a:p>
          <a:p>
            <a:r>
              <a:rPr lang="en-US" dirty="0" smtClean="0"/>
              <a:t>Cut is not as useful as it might be since using a space delimiter breaks on every </a:t>
            </a:r>
            <a:r>
              <a:rPr lang="en-US" dirty="0" smtClean="0">
                <a:solidFill>
                  <a:srgbClr val="FF0000"/>
                </a:solidFill>
              </a:rPr>
              <a:t>single</a:t>
            </a:r>
            <a:r>
              <a:rPr lang="en-US" dirty="0" smtClean="0"/>
              <a:t> space. Use gawk for a more flexible tool.</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paste/join</a:t>
            </a:r>
            <a:endParaRPr lang="en-US" dirty="0"/>
          </a:p>
        </p:txBody>
      </p:sp>
      <p:sp>
        <p:nvSpPr>
          <p:cNvPr id="3" name="Content Placeholder 2"/>
          <p:cNvSpPr>
            <a:spLocks noGrp="1"/>
          </p:cNvSpPr>
          <p:nvPr>
            <p:ph idx="1"/>
          </p:nvPr>
        </p:nvSpPr>
        <p:spPr>
          <a:xfrm>
            <a:off x="0" y="1365160"/>
            <a:ext cx="9144000" cy="5312534"/>
          </a:xfrm>
        </p:spPr>
        <p:txBody>
          <a:bodyPr>
            <a:normAutofit fontScale="92500" lnSpcReduction="10000"/>
          </a:bodyPr>
          <a:lstStyle/>
          <a:p>
            <a:r>
              <a:rPr lang="en-US" dirty="0" smtClean="0"/>
              <a:t>paste [Options][Files]</a:t>
            </a:r>
          </a:p>
          <a:p>
            <a:pPr lvl="1"/>
            <a:r>
              <a:rPr lang="en-US" dirty="0" smtClean="0"/>
              <a:t>paste merges lines of files separated by TAB</a:t>
            </a:r>
          </a:p>
          <a:p>
            <a:pPr lvl="1"/>
            <a:r>
              <a:rPr lang="en-US" dirty="0" smtClean="0"/>
              <a:t>writes to </a:t>
            </a:r>
            <a:r>
              <a:rPr lang="en-US" dirty="0" err="1" smtClean="0"/>
              <a:t>stdout</a:t>
            </a:r>
            <a:endParaRPr lang="en-US" dirty="0" smtClean="0"/>
          </a:p>
          <a:p>
            <a:r>
              <a:rPr lang="en-US" dirty="0" smtClean="0"/>
              <a:t>join [Options]File1 File2</a:t>
            </a:r>
          </a:p>
          <a:p>
            <a:pPr lvl="1"/>
            <a:r>
              <a:rPr lang="en-US" dirty="0" smtClean="0"/>
              <a:t>similar to paste but only writes lines with </a:t>
            </a:r>
            <a:r>
              <a:rPr lang="en-US" dirty="0" smtClean="0">
                <a:solidFill>
                  <a:srgbClr val="FF0000"/>
                </a:solidFill>
              </a:rPr>
              <a:t>identical join fields </a:t>
            </a:r>
            <a:r>
              <a:rPr lang="en-US" dirty="0" smtClean="0"/>
              <a:t>to </a:t>
            </a:r>
            <a:r>
              <a:rPr lang="en-US" dirty="0" err="1" smtClean="0"/>
              <a:t>stdout</a:t>
            </a:r>
            <a:r>
              <a:rPr lang="en-US" dirty="0" smtClean="0"/>
              <a:t>. Join field is written only once.</a:t>
            </a:r>
          </a:p>
          <a:p>
            <a:pPr lvl="1"/>
            <a:r>
              <a:rPr lang="en-US" dirty="0" smtClean="0"/>
              <a:t>Stops when mismatch found. May need to sort first.</a:t>
            </a:r>
          </a:p>
          <a:p>
            <a:pPr lvl="1"/>
            <a:r>
              <a:rPr lang="en-US" dirty="0" smtClean="0"/>
              <a:t>always used on exactly two files</a:t>
            </a:r>
          </a:p>
          <a:p>
            <a:pPr lvl="1"/>
            <a:r>
              <a:rPr lang="en-US" dirty="0" smtClean="0"/>
              <a:t>specify the join fields with -1 and -2 or as a shortcut, -j if it is the same for each file</a:t>
            </a:r>
          </a:p>
          <a:p>
            <a:pPr lvl="1"/>
            <a:r>
              <a:rPr lang="en-US" dirty="0" smtClean="0"/>
              <a:t>count fields starting at 1 and comma or whitespace separated</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body" idx="4294967295"/>
          </p:nvPr>
        </p:nvSpPr>
        <p:spPr>
          <a:xfrm>
            <a:off x="447675" y="1446213"/>
            <a:ext cx="4397375" cy="4946650"/>
          </a:xfrm>
        </p:spPr>
        <p:txBody>
          <a:bodyPr/>
          <a:lstStyle/>
          <a:p>
            <a:pPr eaLnBrk="1" hangingPunct="1">
              <a:buFont typeface="Wingdings" pitchFamily="2" charset="2"/>
              <a:buNone/>
            </a:pPr>
            <a:r>
              <a:rPr lang="en-US" dirty="0" smtClean="0"/>
              <a:t>Merge lines of files</a:t>
            </a:r>
            <a:endParaRPr lang="en-US" dirty="0" smtClean="0">
              <a:latin typeface="Courier New" pitchFamily="49" charset="0"/>
            </a:endParaRPr>
          </a:p>
          <a:p>
            <a:pPr eaLnBrk="1" hangingPunct="1">
              <a:buFont typeface="Wingdings" pitchFamily="2" charset="2"/>
              <a:buNone/>
            </a:pPr>
            <a:endParaRPr lang="en-US" sz="2000" dirty="0" smtClean="0">
              <a:latin typeface="Courier New" pitchFamily="49" charset="0"/>
            </a:endParaRPr>
          </a:p>
          <a:p>
            <a:pPr eaLnBrk="1" hangingPunct="1">
              <a:buFont typeface="Wingdings" pitchFamily="2" charset="2"/>
              <a:buNone/>
            </a:pPr>
            <a:r>
              <a:rPr lang="en-US" sz="2000" dirty="0" smtClean="0">
                <a:latin typeface="Courier New" pitchFamily="49" charset="0"/>
              </a:rPr>
              <a:t>	$ cat file1</a:t>
            </a:r>
          </a:p>
          <a:p>
            <a:pPr eaLnBrk="1" hangingPunct="1">
              <a:buFont typeface="Wingdings" pitchFamily="2" charset="2"/>
              <a:buNone/>
            </a:pPr>
            <a:r>
              <a:rPr lang="en-US" sz="2000" dirty="0" smtClean="0">
                <a:latin typeface="Courier New" pitchFamily="49" charset="0"/>
              </a:rPr>
              <a:t>	1</a:t>
            </a:r>
          </a:p>
          <a:p>
            <a:pPr eaLnBrk="1" hangingPunct="1">
              <a:buFont typeface="Wingdings" pitchFamily="2" charset="2"/>
              <a:buNone/>
            </a:pPr>
            <a:r>
              <a:rPr lang="en-US" sz="2000" dirty="0" smtClean="0">
                <a:latin typeface="Courier New" pitchFamily="49" charset="0"/>
              </a:rPr>
              <a:t>	2</a:t>
            </a:r>
          </a:p>
          <a:p>
            <a:pPr eaLnBrk="1" hangingPunct="1">
              <a:buFont typeface="Wingdings" pitchFamily="2" charset="2"/>
              <a:buNone/>
            </a:pPr>
            <a:endParaRPr lang="en-US" sz="2000" dirty="0" smtClean="0">
              <a:latin typeface="Courier New" pitchFamily="49" charset="0"/>
            </a:endParaRPr>
          </a:p>
          <a:p>
            <a:pPr eaLnBrk="1" hangingPunct="1">
              <a:buFont typeface="Wingdings" pitchFamily="2" charset="2"/>
              <a:buNone/>
            </a:pPr>
            <a:r>
              <a:rPr lang="en-US" sz="2000" dirty="0" smtClean="0">
                <a:latin typeface="Courier New" pitchFamily="49" charset="0"/>
              </a:rPr>
              <a:t>	$ cat file2</a:t>
            </a:r>
          </a:p>
          <a:p>
            <a:pPr eaLnBrk="1" hangingPunct="1">
              <a:buFont typeface="Wingdings" pitchFamily="2" charset="2"/>
              <a:buNone/>
            </a:pPr>
            <a:r>
              <a:rPr lang="en-US" sz="2000" dirty="0" smtClean="0">
                <a:latin typeface="Courier New" pitchFamily="49" charset="0"/>
              </a:rPr>
              <a:t>	a</a:t>
            </a:r>
          </a:p>
          <a:p>
            <a:pPr eaLnBrk="1" hangingPunct="1">
              <a:buFont typeface="Wingdings" pitchFamily="2" charset="2"/>
              <a:buNone/>
            </a:pPr>
            <a:r>
              <a:rPr lang="en-US" sz="2000" dirty="0" smtClean="0">
                <a:latin typeface="Courier New" pitchFamily="49" charset="0"/>
              </a:rPr>
              <a:t>	b</a:t>
            </a:r>
          </a:p>
          <a:p>
            <a:pPr eaLnBrk="1" hangingPunct="1">
              <a:buFont typeface="Wingdings" pitchFamily="2" charset="2"/>
              <a:buNone/>
            </a:pPr>
            <a:r>
              <a:rPr lang="en-US" sz="2000" dirty="0" smtClean="0">
                <a:latin typeface="Courier New" pitchFamily="49" charset="0"/>
              </a:rPr>
              <a:t>	c</a:t>
            </a:r>
          </a:p>
          <a:p>
            <a:pPr eaLnBrk="1" hangingPunct="1">
              <a:buFont typeface="Wingdings" pitchFamily="2" charset="2"/>
              <a:buNone/>
            </a:pPr>
            <a:endParaRPr lang="en-US" sz="2000" dirty="0" smtClean="0"/>
          </a:p>
        </p:txBody>
      </p:sp>
      <p:sp>
        <p:nvSpPr>
          <p:cNvPr id="157699" name="Rectangle 3"/>
          <p:cNvSpPr>
            <a:spLocks noGrp="1" noChangeArrowheads="1"/>
          </p:cNvSpPr>
          <p:nvPr>
            <p:ph type="title" idx="4294967295"/>
          </p:nvPr>
        </p:nvSpPr>
        <p:spPr/>
        <p:txBody>
          <a:bodyPr/>
          <a:lstStyle/>
          <a:p>
            <a:pPr eaLnBrk="1" hangingPunct="1"/>
            <a:r>
              <a:rPr lang="en-US" smtClean="0"/>
              <a:t>paste    </a:t>
            </a:r>
          </a:p>
        </p:txBody>
      </p:sp>
      <p:sp>
        <p:nvSpPr>
          <p:cNvPr id="185348" name="Rectangle 2"/>
          <p:cNvSpPr>
            <a:spLocks noChangeArrowheads="1"/>
          </p:cNvSpPr>
          <p:nvPr/>
        </p:nvSpPr>
        <p:spPr bwMode="auto">
          <a:xfrm>
            <a:off x="4646613" y="2717800"/>
            <a:ext cx="4213225" cy="3252788"/>
          </a:xfrm>
          <a:prstGeom prst="rect">
            <a:avLst/>
          </a:prstGeom>
          <a:noFill/>
          <a:ln w="9525">
            <a:noFill/>
            <a:miter lim="800000"/>
            <a:headEnd/>
            <a:tailEnd/>
          </a:ln>
        </p:spPr>
        <p:txBody>
          <a:bodyPr/>
          <a:lstStyle/>
          <a:p>
            <a:pPr marL="342900" indent="-342900">
              <a:lnSpc>
                <a:spcPct val="90000"/>
              </a:lnSpc>
            </a:pPr>
            <a:r>
              <a:rPr lang="en-US" sz="2000" dirty="0">
                <a:latin typeface="Courier New" pitchFamily="49" charset="0"/>
              </a:rPr>
              <a:t>	$ paste file1 file2</a:t>
            </a:r>
          </a:p>
          <a:p>
            <a:pPr marL="342900" indent="-342900">
              <a:lnSpc>
                <a:spcPct val="90000"/>
              </a:lnSpc>
            </a:pPr>
            <a:r>
              <a:rPr lang="en-US" sz="2000" dirty="0">
                <a:latin typeface="Courier New" pitchFamily="49" charset="0"/>
              </a:rPr>
              <a:t>	1       a</a:t>
            </a:r>
          </a:p>
          <a:p>
            <a:pPr marL="342900" indent="-342900">
              <a:lnSpc>
                <a:spcPct val="90000"/>
              </a:lnSpc>
            </a:pPr>
            <a:r>
              <a:rPr lang="en-US" sz="2000" dirty="0">
                <a:latin typeface="Courier New" pitchFamily="49" charset="0"/>
              </a:rPr>
              <a:t>	2       b</a:t>
            </a:r>
          </a:p>
          <a:p>
            <a:pPr marL="342900" indent="-342900">
              <a:lnSpc>
                <a:spcPct val="90000"/>
              </a:lnSpc>
            </a:pPr>
            <a:r>
              <a:rPr lang="en-US" sz="2000" dirty="0">
                <a:latin typeface="Courier New" pitchFamily="49" charset="0"/>
              </a:rPr>
              <a:t>	        c	</a:t>
            </a:r>
          </a:p>
          <a:p>
            <a:pPr marL="342900" indent="-342900"/>
            <a:endParaRPr lang="en-US" sz="2000" dirty="0">
              <a:latin typeface="Courier New" pitchFamily="49" charset="0"/>
            </a:endParaRPr>
          </a:p>
          <a:p>
            <a:pPr marL="342900" indent="-342900"/>
            <a:r>
              <a:rPr lang="en-US" sz="2000" dirty="0">
                <a:latin typeface="Courier New" pitchFamily="49" charset="0"/>
              </a:rPr>
              <a:t>	$ paste –s file1 file2</a:t>
            </a:r>
          </a:p>
          <a:p>
            <a:pPr marL="342900" indent="-342900"/>
            <a:r>
              <a:rPr lang="en-US" sz="2000" dirty="0">
                <a:latin typeface="Courier New" pitchFamily="49" charset="0"/>
              </a:rPr>
              <a:t>	1       2</a:t>
            </a:r>
          </a:p>
          <a:p>
            <a:pPr marL="342900" indent="-342900"/>
            <a:r>
              <a:rPr lang="en-US" sz="2000" dirty="0">
                <a:latin typeface="Courier New" pitchFamily="49" charset="0"/>
              </a:rPr>
              <a:t>	a       b       c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basename</a:t>
            </a:r>
            <a:r>
              <a:rPr lang="en-US" dirty="0" smtClean="0"/>
              <a:t>/</a:t>
            </a:r>
            <a:r>
              <a:rPr lang="en-US" dirty="0" err="1" smtClean="0"/>
              <a:t>dirname</a:t>
            </a:r>
            <a:endParaRPr lang="en-US" dirty="0"/>
          </a:p>
        </p:txBody>
      </p:sp>
      <p:sp>
        <p:nvSpPr>
          <p:cNvPr id="3" name="Content Placeholder 2"/>
          <p:cNvSpPr>
            <a:spLocks noGrp="1"/>
          </p:cNvSpPr>
          <p:nvPr>
            <p:ph idx="1"/>
          </p:nvPr>
        </p:nvSpPr>
        <p:spPr>
          <a:xfrm>
            <a:off x="270456" y="1600200"/>
            <a:ext cx="8416344" cy="4916510"/>
          </a:xfrm>
        </p:spPr>
        <p:txBody>
          <a:bodyPr/>
          <a:lstStyle/>
          <a:p>
            <a:r>
              <a:rPr lang="en-US" dirty="0" smtClean="0"/>
              <a:t>these are useful for manipulating file and path names</a:t>
            </a:r>
          </a:p>
          <a:p>
            <a:r>
              <a:rPr lang="en-US" dirty="0" err="1" smtClean="0"/>
              <a:t>basename</a:t>
            </a:r>
            <a:r>
              <a:rPr lang="en-US" dirty="0" smtClean="0"/>
              <a:t> strips directory and suffix from filename</a:t>
            </a:r>
          </a:p>
          <a:p>
            <a:r>
              <a:rPr lang="en-US" dirty="0" err="1" smtClean="0"/>
              <a:t>dirname</a:t>
            </a:r>
            <a:r>
              <a:rPr lang="en-US" dirty="0" smtClean="0"/>
              <a:t> </a:t>
            </a:r>
            <a:r>
              <a:rPr lang="en-US" dirty="0" err="1" smtClean="0"/>
              <a:t>stips</a:t>
            </a:r>
            <a:r>
              <a:rPr lang="en-US" dirty="0" smtClean="0"/>
              <a:t> non-directory suffix from the filename</a:t>
            </a:r>
          </a:p>
          <a:p>
            <a:r>
              <a:rPr lang="en-US" dirty="0" smtClean="0"/>
              <a:t>Also see </a:t>
            </a:r>
            <a:r>
              <a:rPr lang="en-US" dirty="0" err="1" smtClean="0">
                <a:solidFill>
                  <a:srgbClr val="FF0000"/>
                </a:solidFill>
              </a:rPr>
              <a:t>csh</a:t>
            </a:r>
            <a:r>
              <a:rPr lang="en-US" dirty="0" smtClean="0">
                <a:solidFill>
                  <a:srgbClr val="FF0000"/>
                </a:solidFill>
              </a:rPr>
              <a:t>/</a:t>
            </a:r>
            <a:r>
              <a:rPr lang="en-US" dirty="0" err="1" smtClean="0">
                <a:solidFill>
                  <a:srgbClr val="FF0000"/>
                </a:solidFill>
              </a:rPr>
              <a:t>tcsh</a:t>
            </a:r>
            <a:r>
              <a:rPr lang="en-US" dirty="0" smtClean="0"/>
              <a:t> variable modifiers like :t, :r, :e, :h which do tail, root, extension, and head respectively. See man </a:t>
            </a:r>
            <a:r>
              <a:rPr lang="en-US" dirty="0" err="1" smtClean="0"/>
              <a:t>csh</a:t>
            </a:r>
            <a:r>
              <a:rPr lang="en-US" dirty="0" smtClean="0"/>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uniq</a:t>
            </a:r>
            <a:endParaRPr lang="en-US" dirty="0"/>
          </a:p>
        </p:txBody>
      </p:sp>
      <p:sp>
        <p:nvSpPr>
          <p:cNvPr id="3" name="Content Placeholder 2"/>
          <p:cNvSpPr>
            <a:spLocks noGrp="1"/>
          </p:cNvSpPr>
          <p:nvPr>
            <p:ph idx="1"/>
          </p:nvPr>
        </p:nvSpPr>
        <p:spPr>
          <a:xfrm>
            <a:off x="154546" y="1600200"/>
            <a:ext cx="8783392" cy="5058177"/>
          </a:xfrm>
        </p:spPr>
        <p:txBody>
          <a:bodyPr/>
          <a:lstStyle/>
          <a:p>
            <a:r>
              <a:rPr lang="en-US" dirty="0" smtClean="0"/>
              <a:t>Gives unique output</a:t>
            </a:r>
          </a:p>
          <a:p>
            <a:r>
              <a:rPr lang="en-US" dirty="0" smtClean="0"/>
              <a:t>discards all but one of </a:t>
            </a:r>
            <a:r>
              <a:rPr lang="en-US" dirty="0" smtClean="0">
                <a:solidFill>
                  <a:srgbClr val="FF0000"/>
                </a:solidFill>
              </a:rPr>
              <a:t>successive identical </a:t>
            </a:r>
            <a:r>
              <a:rPr lang="en-US" dirty="0" smtClean="0"/>
              <a:t>lines from input </a:t>
            </a:r>
          </a:p>
          <a:p>
            <a:r>
              <a:rPr lang="en-US" dirty="0" smtClean="0"/>
              <a:t>writes to </a:t>
            </a:r>
            <a:r>
              <a:rPr lang="en-US" dirty="0" err="1" smtClean="0"/>
              <a:t>stdout</a:t>
            </a:r>
            <a:endParaRPr lang="en-US" dirty="0" smtClean="0"/>
          </a:p>
          <a:p>
            <a:r>
              <a:rPr lang="en-US" dirty="0" smtClean="0"/>
              <a:t>typically input is sorted before piping into </a:t>
            </a:r>
            <a:r>
              <a:rPr lang="en-US" dirty="0" err="1" smtClean="0"/>
              <a:t>uniq</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smtClean="0"/>
              <a:t>Logistics</a:t>
            </a:r>
          </a:p>
        </p:txBody>
      </p:sp>
      <p:sp>
        <p:nvSpPr>
          <p:cNvPr id="6147" name="Rectangle 3"/>
          <p:cNvSpPr>
            <a:spLocks noGrp="1" noChangeArrowheads="1"/>
          </p:cNvSpPr>
          <p:nvPr>
            <p:ph type="body" idx="1"/>
          </p:nvPr>
        </p:nvSpPr>
        <p:spPr>
          <a:xfrm>
            <a:off x="198783" y="1600200"/>
            <a:ext cx="8488017" cy="5078896"/>
          </a:xfrm>
        </p:spPr>
        <p:txBody>
          <a:bodyPr>
            <a:normAutofit fontScale="85000" lnSpcReduction="20000"/>
          </a:bodyPr>
          <a:lstStyle/>
          <a:p>
            <a:r>
              <a:rPr lang="en-US" dirty="0" smtClean="0"/>
              <a:t>Course Format</a:t>
            </a:r>
          </a:p>
          <a:p>
            <a:r>
              <a:rPr lang="en-US" dirty="0" smtClean="0"/>
              <a:t>Lab Exercises</a:t>
            </a:r>
          </a:p>
          <a:p>
            <a:r>
              <a:rPr lang="en-US" dirty="0" smtClean="0"/>
              <a:t>Breaks</a:t>
            </a:r>
          </a:p>
          <a:p>
            <a:r>
              <a:rPr lang="en-US" dirty="0" smtClean="0"/>
              <a:t>Restrooms</a:t>
            </a:r>
          </a:p>
          <a:p>
            <a:r>
              <a:rPr lang="en-US" dirty="0" smtClean="0"/>
              <a:t>Please play along</a:t>
            </a:r>
          </a:p>
          <a:p>
            <a:pPr lvl="1"/>
            <a:r>
              <a:rPr lang="en-US" dirty="0" smtClean="0"/>
              <a:t>learn by doing!</a:t>
            </a:r>
          </a:p>
          <a:p>
            <a:r>
              <a:rPr lang="en-US" dirty="0" smtClean="0"/>
              <a:t>Please ask questions</a:t>
            </a:r>
          </a:p>
          <a:p>
            <a:r>
              <a:rPr lang="en-US" dirty="0" smtClean="0"/>
              <a:t>Getting started on </a:t>
            </a:r>
            <a:r>
              <a:rPr lang="en-US" dirty="0" smtClean="0"/>
              <a:t>Kure</a:t>
            </a:r>
            <a:endParaRPr lang="en-US" dirty="0" smtClean="0"/>
          </a:p>
          <a:p>
            <a:pPr lvl="1"/>
            <a:r>
              <a:rPr lang="en-US" dirty="0" smtClean="0">
                <a:hlinkClick r:id="rId2"/>
              </a:rPr>
              <a:t>http://help.unc.edu/ccm3_015682</a:t>
            </a:r>
            <a:endParaRPr lang="en-US" dirty="0" smtClean="0"/>
          </a:p>
          <a:p>
            <a:r>
              <a:rPr lang="en-US" dirty="0" smtClean="0"/>
              <a:t>UNC Research Computing</a:t>
            </a:r>
          </a:p>
          <a:p>
            <a:pPr lvl="1"/>
            <a:r>
              <a:rPr lang="en-US" dirty="0" smtClean="0">
                <a:hlinkClick r:id="rId3"/>
              </a:rPr>
              <a:t>http://its.unc.edu/research</a:t>
            </a:r>
            <a:endParaRPr lang="en-US" dirty="0" smtClean="0"/>
          </a:p>
        </p:txBody>
      </p:sp>
      <p:pic>
        <p:nvPicPr>
          <p:cNvPr id="6148" name="Picture 4" descr="train_in_station69"/>
          <p:cNvPicPr>
            <a:picLocks noChangeAspect="1" noChangeArrowheads="1"/>
          </p:cNvPicPr>
          <p:nvPr/>
        </p:nvPicPr>
        <p:blipFill>
          <a:blip r:embed="rId4" cstate="print"/>
          <a:srcRect/>
          <a:stretch>
            <a:fillRect/>
          </a:stretch>
        </p:blipFill>
        <p:spPr bwMode="auto">
          <a:xfrm>
            <a:off x="4263885" y="1049406"/>
            <a:ext cx="4502427" cy="337682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395288" y="1558925"/>
            <a:ext cx="8496300" cy="4792663"/>
          </a:xfrm>
        </p:spPr>
        <p:txBody>
          <a:bodyPr/>
          <a:lstStyle/>
          <a:p>
            <a:pPr eaLnBrk="1" hangingPunct="1">
              <a:buFont typeface="Wingdings" pitchFamily="2" charset="2"/>
              <a:buNone/>
            </a:pPr>
            <a:r>
              <a:rPr lang="en-US" dirty="0" smtClean="0"/>
              <a:t>Print a character, word, and line count for files</a:t>
            </a:r>
          </a:p>
          <a:p>
            <a:pPr eaLnBrk="1" hangingPunct="1">
              <a:buFont typeface="Wingdings" pitchFamily="2" charset="2"/>
              <a:buNone/>
            </a:pPr>
            <a:endParaRPr lang="en-US" sz="2000" dirty="0" smtClean="0">
              <a:latin typeface="Courier New" pitchFamily="49" charset="0"/>
            </a:endParaRPr>
          </a:p>
          <a:p>
            <a:pPr eaLnBrk="1" hangingPunct="1">
              <a:buFont typeface="Wingdings" pitchFamily="2" charset="2"/>
              <a:buNone/>
            </a:pPr>
            <a:r>
              <a:rPr lang="en-US" sz="2000" dirty="0" smtClean="0">
                <a:latin typeface="Courier New" pitchFamily="49" charset="0"/>
              </a:rPr>
              <a:t>	</a:t>
            </a:r>
            <a:r>
              <a:rPr lang="en-US" sz="2000" dirty="0" err="1" smtClean="0">
                <a:latin typeface="Courier New" pitchFamily="49" charset="0"/>
              </a:rPr>
              <a:t>wc</a:t>
            </a:r>
            <a:r>
              <a:rPr lang="en-US" sz="2000" dirty="0" smtClean="0">
                <a:latin typeface="Courier New" pitchFamily="49" charset="0"/>
              </a:rPr>
              <a:t> –c file1</a:t>
            </a:r>
            <a:r>
              <a:rPr lang="en-US" sz="2400" dirty="0" smtClean="0"/>
              <a:t>		</a:t>
            </a:r>
            <a:r>
              <a:rPr lang="en-US" sz="1600" dirty="0" smtClean="0"/>
              <a:t>Print </a:t>
            </a:r>
            <a:r>
              <a:rPr lang="en-US" sz="1600" dirty="0" smtClean="0">
                <a:solidFill>
                  <a:srgbClr val="FF0000"/>
                </a:solidFill>
              </a:rPr>
              <a:t>c</a:t>
            </a:r>
            <a:r>
              <a:rPr lang="en-US" sz="1600" dirty="0" smtClean="0"/>
              <a:t>haracter count for file “file1”</a:t>
            </a:r>
            <a:r>
              <a:rPr lang="en-US" sz="2400" dirty="0" smtClean="0"/>
              <a:t>	</a:t>
            </a:r>
          </a:p>
          <a:p>
            <a:pPr eaLnBrk="1" hangingPunct="1">
              <a:buFont typeface="Wingdings" pitchFamily="2" charset="2"/>
              <a:buNone/>
            </a:pPr>
            <a:endParaRPr lang="en-US" sz="2000" dirty="0" smtClean="0">
              <a:latin typeface="Courier New" pitchFamily="49" charset="0"/>
            </a:endParaRPr>
          </a:p>
          <a:p>
            <a:pPr eaLnBrk="1" hangingPunct="1">
              <a:buFont typeface="Wingdings" pitchFamily="2" charset="2"/>
              <a:buNone/>
            </a:pPr>
            <a:r>
              <a:rPr lang="en-US" sz="2000" dirty="0" smtClean="0">
                <a:latin typeface="Courier New" pitchFamily="49" charset="0"/>
              </a:rPr>
              <a:t>	</a:t>
            </a:r>
            <a:r>
              <a:rPr lang="en-US" sz="2000" dirty="0" err="1" smtClean="0">
                <a:latin typeface="Courier New" pitchFamily="49" charset="0"/>
              </a:rPr>
              <a:t>wc</a:t>
            </a:r>
            <a:r>
              <a:rPr lang="en-US" sz="2000" dirty="0" smtClean="0">
                <a:latin typeface="Courier New" pitchFamily="49" charset="0"/>
              </a:rPr>
              <a:t> –l file2	</a:t>
            </a:r>
            <a:r>
              <a:rPr lang="en-US" sz="2400" dirty="0" smtClean="0"/>
              <a:t>	</a:t>
            </a:r>
            <a:r>
              <a:rPr lang="en-US" sz="1600" dirty="0" smtClean="0"/>
              <a:t>Print </a:t>
            </a:r>
            <a:r>
              <a:rPr lang="en-US" sz="1600" dirty="0" smtClean="0">
                <a:solidFill>
                  <a:srgbClr val="FF0000"/>
                </a:solidFill>
              </a:rPr>
              <a:t>l</a:t>
            </a:r>
            <a:r>
              <a:rPr lang="en-US" sz="1600" dirty="0" smtClean="0"/>
              <a:t>ine count for file “file2”</a:t>
            </a:r>
          </a:p>
          <a:p>
            <a:pPr eaLnBrk="1" hangingPunct="1">
              <a:buFont typeface="Wingdings" pitchFamily="2" charset="2"/>
              <a:buNone/>
            </a:pPr>
            <a:endParaRPr lang="en-US" sz="2000" dirty="0" smtClean="0">
              <a:latin typeface="Courier New" pitchFamily="49" charset="0"/>
            </a:endParaRPr>
          </a:p>
          <a:p>
            <a:pPr eaLnBrk="1" hangingPunct="1">
              <a:buFont typeface="Wingdings" pitchFamily="2" charset="2"/>
              <a:buNone/>
            </a:pPr>
            <a:r>
              <a:rPr lang="en-US" sz="2000" dirty="0" smtClean="0">
                <a:latin typeface="Courier New" pitchFamily="49" charset="0"/>
              </a:rPr>
              <a:t>	</a:t>
            </a:r>
            <a:r>
              <a:rPr lang="en-US" sz="2000" dirty="0" err="1" smtClean="0">
                <a:latin typeface="Courier New" pitchFamily="49" charset="0"/>
              </a:rPr>
              <a:t>wc</a:t>
            </a:r>
            <a:r>
              <a:rPr lang="en-US" sz="2000" dirty="0" smtClean="0">
                <a:latin typeface="Courier New" pitchFamily="49" charset="0"/>
              </a:rPr>
              <a:t> –w file3</a:t>
            </a:r>
            <a:r>
              <a:rPr lang="en-US" sz="2400" dirty="0" smtClean="0"/>
              <a:t>		</a:t>
            </a:r>
            <a:r>
              <a:rPr lang="en-US" sz="1600" dirty="0" smtClean="0"/>
              <a:t>Print </a:t>
            </a:r>
            <a:r>
              <a:rPr lang="en-US" sz="1600" dirty="0" smtClean="0">
                <a:solidFill>
                  <a:srgbClr val="FF0000"/>
                </a:solidFill>
              </a:rPr>
              <a:t>w</a:t>
            </a:r>
            <a:r>
              <a:rPr lang="en-US" sz="1600" dirty="0" smtClean="0"/>
              <a:t>ord count for file “file3”</a:t>
            </a:r>
            <a:endParaRPr lang="en-US" sz="4000" dirty="0" smtClean="0"/>
          </a:p>
          <a:p>
            <a:pPr eaLnBrk="1" hangingPunct="1">
              <a:buFont typeface="Wingdings" pitchFamily="2" charset="2"/>
              <a:buNone/>
            </a:pPr>
            <a:endParaRPr lang="en-US" sz="2800" dirty="0" smtClean="0"/>
          </a:p>
        </p:txBody>
      </p:sp>
      <p:sp>
        <p:nvSpPr>
          <p:cNvPr id="139267" name="Rectangle 3"/>
          <p:cNvSpPr>
            <a:spLocks noGrp="1" noChangeArrowheads="1"/>
          </p:cNvSpPr>
          <p:nvPr>
            <p:ph type="title"/>
          </p:nvPr>
        </p:nvSpPr>
        <p:spPr/>
        <p:txBody>
          <a:bodyPr/>
          <a:lstStyle/>
          <a:p>
            <a:pPr eaLnBrk="1" hangingPunct="1">
              <a:defRPr/>
            </a:pPr>
            <a:r>
              <a:rPr lang="en-US" smtClean="0"/>
              <a:t>wc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t>
            </a:r>
            <a:endParaRPr lang="en-US" dirty="0"/>
          </a:p>
        </p:txBody>
      </p:sp>
      <p:sp>
        <p:nvSpPr>
          <p:cNvPr id="3" name="Content Placeholder 2"/>
          <p:cNvSpPr>
            <a:spLocks noGrp="1"/>
          </p:cNvSpPr>
          <p:nvPr>
            <p:ph idx="1"/>
          </p:nvPr>
        </p:nvSpPr>
        <p:spPr/>
        <p:txBody>
          <a:bodyPr/>
          <a:lstStyle/>
          <a:p>
            <a:r>
              <a:rPr lang="en-US" dirty="0" smtClean="0"/>
              <a:t>translate or delete characters from </a:t>
            </a:r>
            <a:r>
              <a:rPr lang="en-US" dirty="0" err="1" smtClean="0"/>
              <a:t>stdin</a:t>
            </a:r>
            <a:r>
              <a:rPr lang="en-US" dirty="0" smtClean="0"/>
              <a:t> and write to </a:t>
            </a:r>
            <a:r>
              <a:rPr lang="en-US" dirty="0" err="1" smtClean="0"/>
              <a:t>stdout</a:t>
            </a:r>
            <a:endParaRPr lang="en-US" dirty="0" smtClean="0"/>
          </a:p>
          <a:p>
            <a:r>
              <a:rPr lang="en-US" dirty="0" smtClean="0"/>
              <a:t>not as powerful as </a:t>
            </a:r>
            <a:r>
              <a:rPr lang="en-US" dirty="0" err="1" smtClean="0"/>
              <a:t>sed</a:t>
            </a:r>
            <a:r>
              <a:rPr lang="en-US" dirty="0" smtClean="0"/>
              <a:t> but simple to use</a:t>
            </a:r>
          </a:p>
          <a:p>
            <a:r>
              <a:rPr lang="en-US" dirty="0" smtClean="0"/>
              <a:t>operates only on </a:t>
            </a:r>
            <a:r>
              <a:rPr lang="en-US" dirty="0" smtClean="0">
                <a:solidFill>
                  <a:srgbClr val="FF0000"/>
                </a:solidFill>
              </a:rPr>
              <a:t>single</a:t>
            </a:r>
            <a:r>
              <a:rPr lang="en-US" dirty="0" smtClean="0"/>
              <a:t> characters</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xargs</a:t>
            </a:r>
            <a:endParaRPr lang="en-US" dirty="0"/>
          </a:p>
        </p:txBody>
      </p:sp>
      <p:sp>
        <p:nvSpPr>
          <p:cNvPr id="3" name="Content Placeholder 2"/>
          <p:cNvSpPr>
            <a:spLocks noGrp="1"/>
          </p:cNvSpPr>
          <p:nvPr>
            <p:ph idx="1"/>
          </p:nvPr>
        </p:nvSpPr>
        <p:spPr>
          <a:xfrm>
            <a:off x="206062" y="1545465"/>
            <a:ext cx="8937938" cy="5312535"/>
          </a:xfrm>
        </p:spPr>
        <p:txBody>
          <a:bodyPr>
            <a:normAutofit lnSpcReduction="10000"/>
          </a:bodyPr>
          <a:lstStyle/>
          <a:p>
            <a:r>
              <a:rPr lang="en-US" dirty="0" smtClean="0"/>
              <a:t>build and execute command lines from </a:t>
            </a:r>
            <a:r>
              <a:rPr lang="en-US" dirty="0" err="1" smtClean="0"/>
              <a:t>stdin</a:t>
            </a:r>
            <a:endParaRPr lang="en-US" dirty="0" smtClean="0"/>
          </a:p>
          <a:p>
            <a:r>
              <a:rPr lang="en-US" dirty="0" smtClean="0"/>
              <a:t>Typically used to take output of one command and use it as arguments to a second command. </a:t>
            </a:r>
          </a:p>
          <a:p>
            <a:r>
              <a:rPr lang="en-US" dirty="0" smtClean="0"/>
              <a:t>Often used with find as </a:t>
            </a:r>
            <a:r>
              <a:rPr lang="en-US" dirty="0" err="1" smtClean="0"/>
              <a:t>xargs</a:t>
            </a:r>
            <a:r>
              <a:rPr lang="en-US" dirty="0" smtClean="0"/>
              <a:t> is more flexible than </a:t>
            </a:r>
            <a:r>
              <a:rPr lang="en-US" i="1" dirty="0" smtClean="0">
                <a:latin typeface="Courier New" pitchFamily="49" charset="0"/>
                <a:cs typeface="Courier New" pitchFamily="49" charset="0"/>
              </a:rPr>
              <a:t>find –exec ...</a:t>
            </a:r>
          </a:p>
          <a:p>
            <a:r>
              <a:rPr lang="en-US" dirty="0" smtClean="0">
                <a:cs typeface="Courier New" pitchFamily="49" charset="0"/>
              </a:rPr>
              <a:t>Simple in concept, powerful in execution</a:t>
            </a:r>
          </a:p>
          <a:p>
            <a:r>
              <a:rPr lang="en-US" dirty="0" smtClean="0">
                <a:cs typeface="Courier New" pitchFamily="49" charset="0"/>
              </a:rPr>
              <a:t>Example: find </a:t>
            </a:r>
            <a:r>
              <a:rPr lang="en-US" dirty="0" err="1" smtClean="0">
                <a:cs typeface="Courier New" pitchFamily="49" charset="0"/>
              </a:rPr>
              <a:t>perl</a:t>
            </a:r>
            <a:r>
              <a:rPr lang="en-US" dirty="0" smtClean="0">
                <a:cs typeface="Courier New" pitchFamily="49" charset="0"/>
              </a:rPr>
              <a:t> files that do not have a line starting with ‘use strict’</a:t>
            </a:r>
          </a:p>
          <a:p>
            <a:pPr lvl="1"/>
            <a:r>
              <a:rPr lang="en-US" dirty="0" smtClean="0">
                <a:cs typeface="Courier New" pitchFamily="49" charset="0"/>
              </a:rPr>
              <a:t>find . –name “*.pl” | </a:t>
            </a:r>
            <a:r>
              <a:rPr lang="en-US" dirty="0" err="1" smtClean="0">
                <a:cs typeface="Courier New" pitchFamily="49" charset="0"/>
              </a:rPr>
              <a:t>xargs</a:t>
            </a:r>
            <a:r>
              <a:rPr lang="en-US" dirty="0" smtClean="0">
                <a:cs typeface="Courier New" pitchFamily="49" charset="0"/>
              </a:rPr>
              <a:t> </a:t>
            </a:r>
            <a:r>
              <a:rPr lang="en-US" dirty="0" err="1" smtClean="0">
                <a:cs typeface="Courier New" pitchFamily="49" charset="0"/>
              </a:rPr>
              <a:t>grep</a:t>
            </a:r>
            <a:r>
              <a:rPr lang="en-US" dirty="0" smtClean="0">
                <a:cs typeface="Courier New" pitchFamily="49" charset="0"/>
              </a:rPr>
              <a:t> –L ‘^use strict’</a:t>
            </a:r>
            <a:endParaRPr lang="en-US" dirty="0">
              <a:cs typeface="Courier New" pitchFamily="49"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0" y="1600200"/>
            <a:ext cx="8953500" cy="5257800"/>
          </a:xfrm>
        </p:spPr>
        <p:txBody>
          <a:bodyPr/>
          <a:lstStyle/>
          <a:p>
            <a:pPr eaLnBrk="1" hangingPunct="1">
              <a:lnSpc>
                <a:spcPct val="70000"/>
              </a:lnSpc>
              <a:buFont typeface="Wingdings" pitchFamily="2" charset="2"/>
              <a:buNone/>
            </a:pPr>
            <a:r>
              <a:rPr lang="en-US" dirty="0" smtClean="0"/>
              <a:t>Interactively perform arbitrary-precision arithmetic or convert numbers from one base to another, type “quit” to exit</a:t>
            </a:r>
          </a:p>
          <a:p>
            <a:pPr eaLnBrk="1" hangingPunct="1">
              <a:lnSpc>
                <a:spcPct val="70000"/>
              </a:lnSpc>
              <a:buFont typeface="Wingdings" pitchFamily="2" charset="2"/>
              <a:buNone/>
            </a:pPr>
            <a:endParaRPr lang="en-US" sz="2000" dirty="0" smtClean="0">
              <a:latin typeface="Courier New" pitchFamily="49" charset="0"/>
            </a:endParaRPr>
          </a:p>
          <a:p>
            <a:pPr eaLnBrk="1" hangingPunct="1">
              <a:lnSpc>
                <a:spcPct val="70000"/>
              </a:lnSpc>
              <a:buFont typeface="Wingdings" pitchFamily="2" charset="2"/>
              <a:buNone/>
            </a:pPr>
            <a:r>
              <a:rPr lang="en-US" sz="2000" dirty="0" smtClean="0">
                <a:latin typeface="Courier New" pitchFamily="49" charset="0"/>
              </a:rPr>
              <a:t>	</a:t>
            </a:r>
            <a:r>
              <a:rPr lang="en-US" sz="2000" dirty="0" err="1" smtClean="0">
                <a:latin typeface="Courier New" pitchFamily="49" charset="0"/>
              </a:rPr>
              <a:t>bc</a:t>
            </a:r>
            <a:r>
              <a:rPr lang="en-US" sz="2400" dirty="0" smtClean="0"/>
              <a:t>			</a:t>
            </a:r>
            <a:r>
              <a:rPr lang="en-US" sz="1600" dirty="0" smtClean="0"/>
              <a:t>Invoke </a:t>
            </a:r>
            <a:r>
              <a:rPr lang="en-US" sz="1600" dirty="0" err="1" smtClean="0"/>
              <a:t>bc</a:t>
            </a:r>
            <a:endParaRPr lang="en-US" sz="1600" dirty="0" smtClean="0"/>
          </a:p>
          <a:p>
            <a:pPr eaLnBrk="1" hangingPunct="1">
              <a:lnSpc>
                <a:spcPct val="70000"/>
              </a:lnSpc>
              <a:buFont typeface="Wingdings" pitchFamily="2" charset="2"/>
              <a:buNone/>
            </a:pPr>
            <a:r>
              <a:rPr lang="en-US" sz="2000" dirty="0" smtClean="0">
                <a:latin typeface="Courier New" pitchFamily="49" charset="0"/>
              </a:rPr>
              <a:t>	1+2</a:t>
            </a:r>
            <a:r>
              <a:rPr lang="en-US" sz="2400" dirty="0" smtClean="0"/>
              <a:t>			</a:t>
            </a:r>
            <a:r>
              <a:rPr lang="en-US" sz="1600" dirty="0" smtClean="0"/>
              <a:t>Evaluate an addition</a:t>
            </a:r>
          </a:p>
          <a:p>
            <a:pPr eaLnBrk="1" hangingPunct="1">
              <a:lnSpc>
                <a:spcPct val="70000"/>
              </a:lnSpc>
              <a:buFont typeface="Wingdings" pitchFamily="2" charset="2"/>
              <a:buNone/>
            </a:pPr>
            <a:r>
              <a:rPr lang="en-US" sz="2000" dirty="0" smtClean="0">
                <a:latin typeface="Courier New" pitchFamily="49" charset="0"/>
              </a:rPr>
              <a:t>	5*6/7</a:t>
            </a:r>
            <a:r>
              <a:rPr lang="en-US" sz="2400" dirty="0" smtClean="0"/>
              <a:t>		</a:t>
            </a:r>
            <a:r>
              <a:rPr lang="en-US" sz="1600" dirty="0" smtClean="0"/>
              <a:t>Evaluate a multiplication and division</a:t>
            </a:r>
          </a:p>
          <a:p>
            <a:pPr eaLnBrk="1" hangingPunct="1">
              <a:lnSpc>
                <a:spcPct val="70000"/>
              </a:lnSpc>
              <a:buFont typeface="Wingdings" pitchFamily="2" charset="2"/>
              <a:buNone/>
            </a:pPr>
            <a:r>
              <a:rPr lang="en-US" sz="2000" dirty="0" smtClean="0">
                <a:latin typeface="Courier New" pitchFamily="49" charset="0"/>
              </a:rPr>
              <a:t>	</a:t>
            </a:r>
            <a:r>
              <a:rPr lang="en-US" sz="2000" dirty="0" err="1" smtClean="0">
                <a:latin typeface="Courier New" pitchFamily="49" charset="0"/>
              </a:rPr>
              <a:t>ibase</a:t>
            </a:r>
            <a:r>
              <a:rPr lang="en-US" sz="2000" dirty="0" smtClean="0">
                <a:latin typeface="Courier New" pitchFamily="49" charset="0"/>
              </a:rPr>
              <a:t>=8</a:t>
            </a:r>
            <a:r>
              <a:rPr lang="en-US" sz="2400" dirty="0" smtClean="0"/>
              <a:t>		</a:t>
            </a:r>
            <a:r>
              <a:rPr lang="en-US" sz="1600" dirty="0" smtClean="0"/>
              <a:t>Change to octal input</a:t>
            </a:r>
          </a:p>
          <a:p>
            <a:pPr eaLnBrk="1" hangingPunct="1">
              <a:lnSpc>
                <a:spcPct val="70000"/>
              </a:lnSpc>
              <a:buFont typeface="Wingdings" pitchFamily="2" charset="2"/>
              <a:buNone/>
            </a:pPr>
            <a:r>
              <a:rPr lang="en-US" sz="2000" dirty="0" smtClean="0">
                <a:latin typeface="Courier New" pitchFamily="49" charset="0"/>
              </a:rPr>
              <a:t>	20	</a:t>
            </a:r>
            <a:r>
              <a:rPr lang="en-US" sz="2400" dirty="0" smtClean="0"/>
              <a:t>		</a:t>
            </a:r>
            <a:r>
              <a:rPr lang="en-US" sz="1600" dirty="0" smtClean="0"/>
              <a:t>Evaluate this octal number</a:t>
            </a:r>
          </a:p>
          <a:p>
            <a:pPr eaLnBrk="1" hangingPunct="1">
              <a:lnSpc>
                <a:spcPct val="70000"/>
              </a:lnSpc>
              <a:buFont typeface="Wingdings" pitchFamily="2" charset="2"/>
              <a:buNone/>
            </a:pPr>
            <a:r>
              <a:rPr lang="en-US" sz="2000" dirty="0" smtClean="0">
                <a:latin typeface="Courier New" pitchFamily="49" charset="0"/>
              </a:rPr>
              <a:t>		16</a:t>
            </a:r>
            <a:r>
              <a:rPr lang="en-US" sz="2400" dirty="0" smtClean="0"/>
              <a:t>			</a:t>
            </a:r>
            <a:r>
              <a:rPr lang="en-US" sz="1600" dirty="0" smtClean="0"/>
              <a:t>Output  is decimal value</a:t>
            </a:r>
          </a:p>
          <a:p>
            <a:pPr eaLnBrk="1" hangingPunct="1">
              <a:lnSpc>
                <a:spcPct val="70000"/>
              </a:lnSpc>
              <a:buFont typeface="Wingdings" pitchFamily="2" charset="2"/>
              <a:buNone/>
            </a:pPr>
            <a:r>
              <a:rPr lang="en-US" sz="2000" dirty="0" smtClean="0">
                <a:latin typeface="Courier New" pitchFamily="49" charset="0"/>
              </a:rPr>
              <a:t>	</a:t>
            </a:r>
            <a:r>
              <a:rPr lang="en-US" sz="2000" dirty="0" err="1" smtClean="0">
                <a:latin typeface="Courier New" pitchFamily="49" charset="0"/>
              </a:rPr>
              <a:t>ibase</a:t>
            </a:r>
            <a:r>
              <a:rPr lang="en-US" sz="2000" dirty="0" smtClean="0">
                <a:latin typeface="Courier New" pitchFamily="49" charset="0"/>
              </a:rPr>
              <a:t>=A</a:t>
            </a:r>
            <a:r>
              <a:rPr lang="en-US" sz="2400" dirty="0" smtClean="0"/>
              <a:t>		</a:t>
            </a:r>
            <a:r>
              <a:rPr lang="en-US" sz="1600" dirty="0" smtClean="0"/>
              <a:t>Change back to decimal input (note using the value of 10 				when the input base is 8 means that it will set </a:t>
            </a:r>
            <a:r>
              <a:rPr lang="en-US" sz="1600" dirty="0" err="1" smtClean="0"/>
              <a:t>ibase</a:t>
            </a:r>
            <a:r>
              <a:rPr lang="en-US" sz="1600" dirty="0" smtClean="0"/>
              <a:t> to 8, 				i.e. leave it unchanged</a:t>
            </a:r>
          </a:p>
          <a:p>
            <a:pPr eaLnBrk="1" hangingPunct="1">
              <a:lnSpc>
                <a:spcPct val="70000"/>
              </a:lnSpc>
              <a:buFont typeface="Wingdings" pitchFamily="2" charset="2"/>
              <a:buNone/>
            </a:pPr>
            <a:r>
              <a:rPr lang="en-US" sz="1600" dirty="0" smtClean="0"/>
              <a:t>	quit</a:t>
            </a:r>
          </a:p>
          <a:p>
            <a:pPr eaLnBrk="1" hangingPunct="1">
              <a:lnSpc>
                <a:spcPct val="70000"/>
              </a:lnSpc>
              <a:buFont typeface="Wingdings" pitchFamily="2" charset="2"/>
              <a:buNone/>
            </a:pPr>
            <a:endParaRPr lang="en-US" sz="1600" dirty="0" smtClean="0"/>
          </a:p>
          <a:p>
            <a:pPr eaLnBrk="1" hangingPunct="1">
              <a:lnSpc>
                <a:spcPct val="70000"/>
              </a:lnSpc>
              <a:buFont typeface="Wingdings" pitchFamily="2" charset="2"/>
              <a:buNone/>
            </a:pPr>
            <a:endParaRPr lang="en-US" sz="2400" dirty="0" smtClean="0"/>
          </a:p>
        </p:txBody>
      </p:sp>
      <p:sp>
        <p:nvSpPr>
          <p:cNvPr id="184323" name="Rectangle 3"/>
          <p:cNvSpPr>
            <a:spLocks noGrp="1" noChangeArrowheads="1"/>
          </p:cNvSpPr>
          <p:nvPr>
            <p:ph type="title"/>
          </p:nvPr>
        </p:nvSpPr>
        <p:spPr/>
        <p:txBody>
          <a:bodyPr/>
          <a:lstStyle/>
          <a:p>
            <a:pPr eaLnBrk="1" hangingPunct="1">
              <a:defRPr/>
            </a:pPr>
            <a:r>
              <a:rPr lang="en-US" dirty="0" err="1" smtClean="0"/>
              <a:t>bc</a:t>
            </a:r>
            <a:r>
              <a:rPr lang="en-US" dirty="0" smtClean="0"/>
              <a:t> – basic calculator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rgbClr val="FF0000"/>
                </a:solidFill>
              </a:rPr>
              <a:t>Putting It All Together: An Extended Example</a:t>
            </a:r>
            <a:endParaRPr lang="en-US" dirty="0">
              <a:solidFill>
                <a:srgbClr val="FF0000"/>
              </a:solidFill>
            </a:endParaRPr>
          </a:p>
        </p:txBody>
      </p:sp>
      <p:sp>
        <p:nvSpPr>
          <p:cNvPr id="6" name="Subtitle 5"/>
          <p:cNvSpPr>
            <a:spLocks noGrp="1"/>
          </p:cNvSpPr>
          <p:nvPr>
            <p:ph type="subTitle" idx="1"/>
          </p:nvPr>
        </p:nvSpPr>
        <p:spPr/>
        <p:txBody>
          <a:bodyPr/>
          <a:lstStyle/>
          <a:p>
            <a:r>
              <a:rPr lang="en-US" dirty="0" smtClean="0"/>
              <a:t> </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body" idx="1"/>
          </p:nvPr>
        </p:nvSpPr>
        <p:spPr>
          <a:xfrm>
            <a:off x="0" y="1416539"/>
            <a:ext cx="9144000" cy="5248275"/>
          </a:xfrm>
        </p:spPr>
        <p:txBody>
          <a:bodyPr>
            <a:normAutofit/>
          </a:bodyPr>
          <a:lstStyle/>
          <a:p>
            <a:r>
              <a:rPr lang="en-US" dirty="0"/>
              <a:t>Consider the following example:</a:t>
            </a:r>
          </a:p>
          <a:p>
            <a:r>
              <a:rPr lang="en-US" dirty="0"/>
              <a:t>We run an I/O benchmark </a:t>
            </a:r>
            <a:r>
              <a:rPr lang="en-US" dirty="0" smtClean="0"/>
              <a:t>(</a:t>
            </a:r>
            <a:r>
              <a:rPr lang="en-US" dirty="0" err="1" smtClean="0"/>
              <a:t>spio</a:t>
            </a:r>
            <a:r>
              <a:rPr lang="en-US" dirty="0" smtClean="0"/>
              <a:t>) that </a:t>
            </a:r>
            <a:r>
              <a:rPr lang="en-US" dirty="0"/>
              <a:t>writes I/O rates to the standard output file (returned by LSF)</a:t>
            </a:r>
          </a:p>
          <a:p>
            <a:r>
              <a:rPr lang="en-US" dirty="0"/>
              <a:t>We Want to extract the number of processors and sum the rates across all the processors (i.e. find aggregate rate)</a:t>
            </a:r>
          </a:p>
          <a:p>
            <a:r>
              <a:rPr lang="en-US" dirty="0"/>
              <a:t>Goal: write output (for use with plotting </a:t>
            </a:r>
            <a:r>
              <a:rPr lang="en-US" dirty="0" smtClean="0"/>
              <a:t>program</a:t>
            </a:r>
            <a:r>
              <a:rPr lang="en-US" dirty="0"/>
              <a:t>, e.g. grace) with </a:t>
            </a:r>
          </a:p>
          <a:p>
            <a:pPr lvl="1"/>
            <a:r>
              <a:rPr lang="en-US" dirty="0" err="1"/>
              <a:t>file_name</a:t>
            </a:r>
            <a:r>
              <a:rPr lang="en-US" dirty="0"/>
              <a:t>   </a:t>
            </a:r>
            <a:r>
              <a:rPr lang="en-US" dirty="0" err="1"/>
              <a:t>number_of_cpus</a:t>
            </a:r>
            <a:r>
              <a:rPr lang="en-US" dirty="0"/>
              <a:t>  </a:t>
            </a:r>
            <a:r>
              <a:rPr lang="en-US" dirty="0" err="1"/>
              <a:t>aggregate_rate</a:t>
            </a:r>
            <a:endParaRPr lang="en-US" sz="1400" dirty="0"/>
          </a:p>
        </p:txBody>
      </p:sp>
      <p:sp>
        <p:nvSpPr>
          <p:cNvPr id="259075" name="Rectangle 3"/>
          <p:cNvSpPr>
            <a:spLocks noGrp="1" noChangeArrowheads="1"/>
          </p:cNvSpPr>
          <p:nvPr>
            <p:ph type="title"/>
          </p:nvPr>
        </p:nvSpPr>
        <p:spPr/>
        <p:txBody>
          <a:bodyPr/>
          <a:lstStyle/>
          <a:p>
            <a:r>
              <a:rPr lang="en-US"/>
              <a:t> Example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1824038" y="47625"/>
            <a:ext cx="7319962" cy="1143000"/>
          </a:xfrm>
        </p:spPr>
        <p:txBody>
          <a:bodyPr/>
          <a:lstStyle/>
          <a:p>
            <a:r>
              <a:rPr lang="en-US"/>
              <a:t>Abbreviated Sample Output we wish to extract data from</a:t>
            </a:r>
          </a:p>
        </p:txBody>
      </p:sp>
      <p:sp>
        <p:nvSpPr>
          <p:cNvPr id="261123" name="Rectangle 3"/>
          <p:cNvSpPr>
            <a:spLocks noGrp="1" noChangeArrowheads="1"/>
          </p:cNvSpPr>
          <p:nvPr>
            <p:ph type="body" sz="half" idx="1"/>
          </p:nvPr>
        </p:nvSpPr>
        <p:spPr/>
        <p:txBody>
          <a:bodyPr/>
          <a:lstStyle/>
          <a:p>
            <a:pPr>
              <a:lnSpc>
                <a:spcPct val="70000"/>
              </a:lnSpc>
            </a:pPr>
            <a:r>
              <a:rPr lang="en-US" sz="1400" b="1" dirty="0"/>
              <a:t>$</a:t>
            </a:r>
            <a:r>
              <a:rPr lang="en-US" sz="1400" b="1" dirty="0" err="1"/>
              <a:t>tstDescript</a:t>
            </a:r>
            <a:r>
              <a:rPr lang="en-US" sz="1400" b="1" dirty="0"/>
              <a:t>{"</a:t>
            </a:r>
            <a:r>
              <a:rPr lang="en-US" sz="1400" b="1" dirty="0" err="1"/>
              <a:t>sTestNAME</a:t>
            </a:r>
            <a:r>
              <a:rPr lang="en-US" sz="1400" b="1" dirty="0"/>
              <a:t>"}    = "spio02";</a:t>
            </a:r>
          </a:p>
          <a:p>
            <a:pPr>
              <a:lnSpc>
                <a:spcPct val="70000"/>
              </a:lnSpc>
            </a:pPr>
            <a:r>
              <a:rPr lang="en-US" sz="1400" b="1" dirty="0"/>
              <a:t>$</a:t>
            </a:r>
            <a:r>
              <a:rPr lang="en-US" sz="1400" b="1" dirty="0" err="1"/>
              <a:t>tstDescript</a:t>
            </a:r>
            <a:r>
              <a:rPr lang="en-US" sz="1400" b="1" dirty="0"/>
              <a:t>{"</a:t>
            </a:r>
            <a:r>
              <a:rPr lang="en-US" sz="1400" b="1" dirty="0" err="1"/>
              <a:t>sFileNAME</a:t>
            </a:r>
            <a:r>
              <a:rPr lang="en-US" sz="1400" b="1" dirty="0"/>
              <a:t>"}    = "</a:t>
            </a:r>
            <a:r>
              <a:rPr lang="en-US" sz="1400" b="1" dirty="0" err="1"/>
              <a:t>spiobench.c</a:t>
            </a:r>
            <a:r>
              <a:rPr lang="en-US" sz="1400" b="1" dirty="0"/>
              <a:t>";</a:t>
            </a:r>
          </a:p>
          <a:p>
            <a:pPr>
              <a:lnSpc>
                <a:spcPct val="70000"/>
              </a:lnSpc>
            </a:pPr>
            <a:r>
              <a:rPr lang="en-US" sz="1400" b="1" dirty="0">
                <a:solidFill>
                  <a:srgbClr val="FFC000"/>
                </a:solidFill>
              </a:rPr>
              <a:t>$</a:t>
            </a:r>
            <a:r>
              <a:rPr lang="en-US" sz="1400" b="1" dirty="0" err="1">
                <a:solidFill>
                  <a:srgbClr val="FFC000"/>
                </a:solidFill>
              </a:rPr>
              <a:t>tstDescript</a:t>
            </a:r>
            <a:r>
              <a:rPr lang="en-US" sz="1400" b="1" dirty="0">
                <a:solidFill>
                  <a:srgbClr val="FFC000"/>
                </a:solidFill>
              </a:rPr>
              <a:t>{"NCPUS"}        = 2;</a:t>
            </a:r>
          </a:p>
          <a:p>
            <a:pPr>
              <a:lnSpc>
                <a:spcPct val="70000"/>
              </a:lnSpc>
            </a:pPr>
            <a:r>
              <a:rPr lang="en-US" sz="1400" b="1" dirty="0"/>
              <a:t>$</a:t>
            </a:r>
            <a:r>
              <a:rPr lang="en-US" sz="1400" b="1" dirty="0" err="1"/>
              <a:t>tstDescript</a:t>
            </a:r>
            <a:r>
              <a:rPr lang="en-US" sz="1400" b="1" dirty="0"/>
              <a:t>{"CLKTICK"}      = 100;</a:t>
            </a:r>
          </a:p>
          <a:p>
            <a:pPr>
              <a:lnSpc>
                <a:spcPct val="70000"/>
              </a:lnSpc>
            </a:pPr>
            <a:r>
              <a:rPr lang="en-US" sz="1400" b="1" dirty="0"/>
              <a:t>$</a:t>
            </a:r>
            <a:r>
              <a:rPr lang="en-US" sz="1400" b="1" dirty="0" err="1"/>
              <a:t>tstDescript</a:t>
            </a:r>
            <a:r>
              <a:rPr lang="en-US" sz="1400" b="1" dirty="0"/>
              <a:t>{"</a:t>
            </a:r>
            <a:r>
              <a:rPr lang="en-US" sz="1400" b="1" dirty="0" err="1"/>
              <a:t>TestDescript</a:t>
            </a:r>
            <a:r>
              <a:rPr lang="en-US" sz="1400" b="1" dirty="0"/>
              <a:t>"} = "Sequential Read";</a:t>
            </a:r>
          </a:p>
          <a:p>
            <a:pPr>
              <a:lnSpc>
                <a:spcPct val="70000"/>
              </a:lnSpc>
            </a:pPr>
            <a:r>
              <a:rPr lang="en-US" sz="1400" b="1" dirty="0"/>
              <a:t>$</a:t>
            </a:r>
            <a:r>
              <a:rPr lang="en-US" sz="1400" b="1" dirty="0" err="1"/>
              <a:t>tstDescript</a:t>
            </a:r>
            <a:r>
              <a:rPr lang="en-US" sz="1400" b="1" dirty="0"/>
              <a:t>{"PRECISION"}    = "N/A";</a:t>
            </a:r>
          </a:p>
          <a:p>
            <a:pPr>
              <a:lnSpc>
                <a:spcPct val="70000"/>
              </a:lnSpc>
            </a:pPr>
            <a:r>
              <a:rPr lang="en-US" sz="1400" b="1" dirty="0"/>
              <a:t>$</a:t>
            </a:r>
            <a:r>
              <a:rPr lang="en-US" sz="1400" b="1" dirty="0" err="1"/>
              <a:t>tstDescript</a:t>
            </a:r>
            <a:r>
              <a:rPr lang="en-US" sz="1400" b="1" dirty="0"/>
              <a:t>{"LANG"}         = "C";</a:t>
            </a:r>
          </a:p>
          <a:p>
            <a:pPr>
              <a:lnSpc>
                <a:spcPct val="70000"/>
              </a:lnSpc>
            </a:pPr>
            <a:r>
              <a:rPr lang="en-US" sz="1400" b="1" dirty="0"/>
              <a:t>$</a:t>
            </a:r>
            <a:r>
              <a:rPr lang="en-US" sz="1400" b="1" dirty="0" err="1"/>
              <a:t>tstDescript</a:t>
            </a:r>
            <a:r>
              <a:rPr lang="en-US" sz="1400" b="1" dirty="0"/>
              <a:t>{"VERSION"}      = "6.0";</a:t>
            </a:r>
          </a:p>
          <a:p>
            <a:pPr>
              <a:lnSpc>
                <a:spcPct val="70000"/>
              </a:lnSpc>
            </a:pPr>
            <a:r>
              <a:rPr lang="en-US" sz="1400" b="1" dirty="0"/>
              <a:t>$</a:t>
            </a:r>
            <a:r>
              <a:rPr lang="en-US" sz="1400" b="1" dirty="0" err="1"/>
              <a:t>tstDescript</a:t>
            </a:r>
            <a:r>
              <a:rPr lang="en-US" sz="1400" b="1" dirty="0"/>
              <a:t>{"PERL_BLOCK"}   = "6.0";</a:t>
            </a:r>
          </a:p>
          <a:p>
            <a:pPr>
              <a:lnSpc>
                <a:spcPct val="70000"/>
              </a:lnSpc>
            </a:pPr>
            <a:r>
              <a:rPr lang="en-US" sz="1400" b="1" dirty="0"/>
              <a:t>$</a:t>
            </a:r>
            <a:r>
              <a:rPr lang="en-US" sz="1400" b="1" dirty="0" err="1"/>
              <a:t>tstDescript</a:t>
            </a:r>
            <a:r>
              <a:rPr lang="en-US" sz="1400" b="1" dirty="0"/>
              <a:t>{"</a:t>
            </a:r>
            <a:r>
              <a:rPr lang="en-US" sz="1400" b="1" dirty="0" err="1"/>
              <a:t>TI_Release</a:t>
            </a:r>
            <a:r>
              <a:rPr lang="en-US" sz="1400" b="1" dirty="0"/>
              <a:t>"}   = "TI-06";</a:t>
            </a:r>
          </a:p>
          <a:p>
            <a:pPr>
              <a:lnSpc>
                <a:spcPct val="70000"/>
              </a:lnSpc>
            </a:pPr>
            <a:r>
              <a:rPr lang="en-US" sz="1400" b="1" dirty="0"/>
              <a:t>$</a:t>
            </a:r>
            <a:r>
              <a:rPr lang="en-US" sz="1400" b="1" dirty="0" err="1"/>
              <a:t>tstDescData</a:t>
            </a:r>
            <a:r>
              <a:rPr lang="en-US" sz="1400" b="1" dirty="0"/>
              <a:t>[0] = "Test Sequence Number";</a:t>
            </a:r>
          </a:p>
          <a:p>
            <a:pPr>
              <a:lnSpc>
                <a:spcPct val="70000"/>
              </a:lnSpc>
            </a:pPr>
            <a:r>
              <a:rPr lang="en-US" sz="1400" b="1" dirty="0"/>
              <a:t>$</a:t>
            </a:r>
            <a:r>
              <a:rPr lang="en-US" sz="1400" b="1" dirty="0" err="1"/>
              <a:t>tstDescData</a:t>
            </a:r>
            <a:r>
              <a:rPr lang="en-US" sz="1400" b="1" dirty="0"/>
              <a:t>[1] = "File Size [Bytes]";</a:t>
            </a:r>
          </a:p>
          <a:p>
            <a:pPr>
              <a:lnSpc>
                <a:spcPct val="70000"/>
              </a:lnSpc>
            </a:pPr>
            <a:r>
              <a:rPr lang="en-US" sz="1400" b="1" dirty="0"/>
              <a:t>$</a:t>
            </a:r>
            <a:r>
              <a:rPr lang="en-US" sz="1400" b="1" dirty="0" err="1"/>
              <a:t>tstDescData</a:t>
            </a:r>
            <a:r>
              <a:rPr lang="en-US" sz="1400" b="1" dirty="0"/>
              <a:t>[2] = "Transfer Size [Bytes]";</a:t>
            </a:r>
          </a:p>
          <a:p>
            <a:pPr>
              <a:lnSpc>
                <a:spcPct val="70000"/>
              </a:lnSpc>
            </a:pPr>
            <a:r>
              <a:rPr lang="en-US" sz="1400" b="1" dirty="0"/>
              <a:t>$</a:t>
            </a:r>
            <a:r>
              <a:rPr lang="en-US" sz="1400" b="1" dirty="0" err="1"/>
              <a:t>tstDescData</a:t>
            </a:r>
            <a:r>
              <a:rPr lang="en-US" sz="1400" b="1" dirty="0"/>
              <a:t>[3] = "Number of Transfers";</a:t>
            </a:r>
          </a:p>
          <a:p>
            <a:pPr>
              <a:lnSpc>
                <a:spcPct val="70000"/>
              </a:lnSpc>
            </a:pPr>
            <a:r>
              <a:rPr lang="en-US" sz="1400" b="1" dirty="0"/>
              <a:t>$</a:t>
            </a:r>
            <a:r>
              <a:rPr lang="en-US" sz="1400" b="1" dirty="0" err="1"/>
              <a:t>tstDescData</a:t>
            </a:r>
            <a:r>
              <a:rPr lang="en-US" sz="1400" b="1" dirty="0"/>
              <a:t>[4] = "Real Time [</a:t>
            </a:r>
            <a:r>
              <a:rPr lang="en-US" sz="1400" b="1" dirty="0" err="1"/>
              <a:t>secs</a:t>
            </a:r>
            <a:r>
              <a:rPr lang="en-US" sz="1400" b="1" dirty="0"/>
              <a:t>]";</a:t>
            </a:r>
          </a:p>
          <a:p>
            <a:pPr>
              <a:lnSpc>
                <a:spcPct val="70000"/>
              </a:lnSpc>
            </a:pPr>
            <a:r>
              <a:rPr lang="en-US" sz="1400" b="1" dirty="0"/>
              <a:t>$</a:t>
            </a:r>
            <a:r>
              <a:rPr lang="en-US" sz="1400" b="1" dirty="0" err="1"/>
              <a:t>tstDescData</a:t>
            </a:r>
            <a:r>
              <a:rPr lang="en-US" sz="1400" b="1" dirty="0"/>
              <a:t>[5] = "User Time [</a:t>
            </a:r>
            <a:r>
              <a:rPr lang="en-US" sz="1400" b="1" dirty="0" err="1"/>
              <a:t>secs</a:t>
            </a:r>
            <a:r>
              <a:rPr lang="en-US" sz="1400" b="1" dirty="0"/>
              <a:t>]";</a:t>
            </a:r>
          </a:p>
          <a:p>
            <a:pPr>
              <a:lnSpc>
                <a:spcPct val="70000"/>
              </a:lnSpc>
            </a:pPr>
            <a:r>
              <a:rPr lang="en-US" sz="1400" b="1" dirty="0"/>
              <a:t>$</a:t>
            </a:r>
            <a:r>
              <a:rPr lang="en-US" sz="1400" b="1" dirty="0" err="1"/>
              <a:t>tstDescData</a:t>
            </a:r>
            <a:r>
              <a:rPr lang="en-US" sz="1400" b="1" dirty="0"/>
              <a:t>[6] = "System Time [</a:t>
            </a:r>
            <a:r>
              <a:rPr lang="en-US" sz="1400" b="1" dirty="0" err="1"/>
              <a:t>secs</a:t>
            </a:r>
            <a:r>
              <a:rPr lang="en-US" sz="1400" b="1" dirty="0"/>
              <a:t>]";</a:t>
            </a:r>
          </a:p>
        </p:txBody>
      </p:sp>
      <p:sp>
        <p:nvSpPr>
          <p:cNvPr id="261124" name="Rectangle 4"/>
          <p:cNvSpPr>
            <a:spLocks noGrp="1" noChangeArrowheads="1"/>
          </p:cNvSpPr>
          <p:nvPr>
            <p:ph type="body" sz="half" idx="2"/>
          </p:nvPr>
        </p:nvSpPr>
        <p:spPr/>
        <p:txBody>
          <a:bodyPr/>
          <a:lstStyle/>
          <a:p>
            <a:pPr>
              <a:lnSpc>
                <a:spcPct val="70000"/>
              </a:lnSpc>
            </a:pPr>
            <a:r>
              <a:rPr lang="en-US" sz="1400" b="1" dirty="0"/>
              <a:t>$</a:t>
            </a:r>
            <a:r>
              <a:rPr lang="en-US" sz="1400" b="1" dirty="0" err="1"/>
              <a:t>tstData</a:t>
            </a:r>
            <a:r>
              <a:rPr lang="en-US" sz="1400" b="1" dirty="0"/>
              <a:t>[   0][0] = 1;</a:t>
            </a:r>
          </a:p>
          <a:p>
            <a:pPr>
              <a:lnSpc>
                <a:spcPct val="70000"/>
              </a:lnSpc>
            </a:pPr>
            <a:r>
              <a:rPr lang="en-US" sz="1400" b="1" dirty="0"/>
              <a:t>$</a:t>
            </a:r>
            <a:r>
              <a:rPr lang="en-US" sz="1400" b="1" dirty="0" err="1"/>
              <a:t>tstData</a:t>
            </a:r>
            <a:r>
              <a:rPr lang="en-US" sz="1400" b="1" dirty="0"/>
              <a:t>[   0][1] = 1073741824;</a:t>
            </a:r>
          </a:p>
          <a:p>
            <a:pPr>
              <a:lnSpc>
                <a:spcPct val="70000"/>
              </a:lnSpc>
            </a:pPr>
            <a:r>
              <a:rPr lang="en-US" sz="1400" b="1" dirty="0"/>
              <a:t>$</a:t>
            </a:r>
            <a:r>
              <a:rPr lang="en-US" sz="1400" b="1" dirty="0" err="1"/>
              <a:t>tstData</a:t>
            </a:r>
            <a:r>
              <a:rPr lang="en-US" sz="1400" b="1" dirty="0"/>
              <a:t>[   0][2] = 196608;</a:t>
            </a:r>
          </a:p>
          <a:p>
            <a:pPr>
              <a:lnSpc>
                <a:spcPct val="70000"/>
              </a:lnSpc>
            </a:pPr>
            <a:r>
              <a:rPr lang="en-US" sz="1400" b="1" dirty="0"/>
              <a:t>$</a:t>
            </a:r>
            <a:r>
              <a:rPr lang="en-US" sz="1400" b="1" dirty="0" err="1"/>
              <a:t>tstData</a:t>
            </a:r>
            <a:r>
              <a:rPr lang="en-US" sz="1400" b="1" dirty="0"/>
              <a:t>[   0][3] = 5461;</a:t>
            </a:r>
          </a:p>
          <a:p>
            <a:pPr>
              <a:lnSpc>
                <a:spcPct val="70000"/>
              </a:lnSpc>
            </a:pPr>
            <a:r>
              <a:rPr lang="en-US" sz="1400" b="1" dirty="0"/>
              <a:t>$</a:t>
            </a:r>
            <a:r>
              <a:rPr lang="en-US" sz="1400" b="1" dirty="0" err="1"/>
              <a:t>tstData</a:t>
            </a:r>
            <a:r>
              <a:rPr lang="en-US" sz="1400" b="1" dirty="0"/>
              <a:t>[   0][4] = 24.70;</a:t>
            </a:r>
          </a:p>
          <a:p>
            <a:pPr>
              <a:lnSpc>
                <a:spcPct val="70000"/>
              </a:lnSpc>
            </a:pPr>
            <a:r>
              <a:rPr lang="en-US" sz="1400" b="1" dirty="0"/>
              <a:t>$</a:t>
            </a:r>
            <a:r>
              <a:rPr lang="en-US" sz="1400" b="1" dirty="0" err="1"/>
              <a:t>tstData</a:t>
            </a:r>
            <a:r>
              <a:rPr lang="en-US" sz="1400" b="1" dirty="0"/>
              <a:t>[   0][5] = 0.00;</a:t>
            </a:r>
          </a:p>
          <a:p>
            <a:pPr>
              <a:lnSpc>
                <a:spcPct val="70000"/>
              </a:lnSpc>
            </a:pPr>
            <a:r>
              <a:rPr lang="en-US" sz="1400" b="1" dirty="0"/>
              <a:t>$</a:t>
            </a:r>
            <a:r>
              <a:rPr lang="en-US" sz="1400" b="1" dirty="0" err="1"/>
              <a:t>tstData</a:t>
            </a:r>
            <a:r>
              <a:rPr lang="en-US" sz="1400" b="1" dirty="0"/>
              <a:t>[   0][6] = 0.61;</a:t>
            </a:r>
          </a:p>
          <a:p>
            <a:pPr>
              <a:lnSpc>
                <a:spcPct val="70000"/>
              </a:lnSpc>
            </a:pPr>
            <a:r>
              <a:rPr lang="en-US" sz="1400" b="1" dirty="0">
                <a:solidFill>
                  <a:srgbClr val="FFC000"/>
                </a:solidFill>
              </a:rPr>
              <a:t>1073741824 bytes; total time = 25.31 </a:t>
            </a:r>
            <a:r>
              <a:rPr lang="en-US" sz="1400" b="1" dirty="0" err="1">
                <a:solidFill>
                  <a:srgbClr val="FFC000"/>
                </a:solidFill>
              </a:rPr>
              <a:t>secs</a:t>
            </a:r>
            <a:r>
              <a:rPr lang="en-US" sz="1400" b="1" dirty="0">
                <a:solidFill>
                  <a:srgbClr val="FFC000"/>
                </a:solidFill>
              </a:rPr>
              <a:t>, rate = 40.46 MB/s</a:t>
            </a:r>
          </a:p>
          <a:p>
            <a:pPr>
              <a:lnSpc>
                <a:spcPct val="70000"/>
              </a:lnSpc>
            </a:pPr>
            <a:r>
              <a:rPr lang="en-US" sz="1400" b="1" dirty="0"/>
              <a:t>$</a:t>
            </a:r>
            <a:r>
              <a:rPr lang="en-US" sz="1400" b="1" dirty="0" err="1"/>
              <a:t>tstData</a:t>
            </a:r>
            <a:r>
              <a:rPr lang="en-US" sz="1400" b="1" dirty="0"/>
              <a:t>[   1][0] = 1;</a:t>
            </a:r>
          </a:p>
          <a:p>
            <a:pPr>
              <a:lnSpc>
                <a:spcPct val="70000"/>
              </a:lnSpc>
            </a:pPr>
            <a:r>
              <a:rPr lang="en-US" sz="1400" b="1" dirty="0"/>
              <a:t>$</a:t>
            </a:r>
            <a:r>
              <a:rPr lang="en-US" sz="1400" b="1" dirty="0" err="1"/>
              <a:t>tstData</a:t>
            </a:r>
            <a:r>
              <a:rPr lang="en-US" sz="1400" b="1" dirty="0"/>
              <a:t>[   1][1] = 1073741824;</a:t>
            </a:r>
          </a:p>
          <a:p>
            <a:pPr>
              <a:lnSpc>
                <a:spcPct val="70000"/>
              </a:lnSpc>
            </a:pPr>
            <a:r>
              <a:rPr lang="en-US" sz="1400" b="1" dirty="0"/>
              <a:t>$</a:t>
            </a:r>
            <a:r>
              <a:rPr lang="en-US" sz="1400" b="1" dirty="0" err="1"/>
              <a:t>tstData</a:t>
            </a:r>
            <a:r>
              <a:rPr lang="en-US" sz="1400" b="1" dirty="0"/>
              <a:t>[   1][2] = 196608;</a:t>
            </a:r>
          </a:p>
          <a:p>
            <a:pPr>
              <a:lnSpc>
                <a:spcPct val="70000"/>
              </a:lnSpc>
            </a:pPr>
            <a:r>
              <a:rPr lang="en-US" sz="1400" b="1" dirty="0"/>
              <a:t>$</a:t>
            </a:r>
            <a:r>
              <a:rPr lang="en-US" sz="1400" b="1" dirty="0" err="1"/>
              <a:t>tstData</a:t>
            </a:r>
            <a:r>
              <a:rPr lang="en-US" sz="1400" b="1" dirty="0"/>
              <a:t>[   1][3] = 5461;</a:t>
            </a:r>
          </a:p>
          <a:p>
            <a:pPr>
              <a:lnSpc>
                <a:spcPct val="70000"/>
              </a:lnSpc>
            </a:pPr>
            <a:r>
              <a:rPr lang="en-US" sz="1400" b="1" dirty="0"/>
              <a:t>$</a:t>
            </a:r>
            <a:r>
              <a:rPr lang="en-US" sz="1400" b="1" dirty="0" err="1"/>
              <a:t>tstData</a:t>
            </a:r>
            <a:r>
              <a:rPr lang="en-US" sz="1400" b="1" dirty="0"/>
              <a:t>[   1][4] = 20.03;</a:t>
            </a:r>
          </a:p>
          <a:p>
            <a:pPr>
              <a:lnSpc>
                <a:spcPct val="70000"/>
              </a:lnSpc>
            </a:pPr>
            <a:r>
              <a:rPr lang="en-US" sz="1400" b="1" dirty="0"/>
              <a:t>$</a:t>
            </a:r>
            <a:r>
              <a:rPr lang="en-US" sz="1400" b="1" dirty="0" err="1"/>
              <a:t>tstData</a:t>
            </a:r>
            <a:r>
              <a:rPr lang="en-US" sz="1400" b="1" dirty="0"/>
              <a:t>[   1][5] = 0.00;</a:t>
            </a:r>
          </a:p>
          <a:p>
            <a:pPr>
              <a:lnSpc>
                <a:spcPct val="70000"/>
              </a:lnSpc>
            </a:pPr>
            <a:r>
              <a:rPr lang="en-US" sz="1400" b="1" dirty="0"/>
              <a:t>$</a:t>
            </a:r>
            <a:r>
              <a:rPr lang="en-US" sz="1400" b="1" dirty="0" err="1"/>
              <a:t>tstData</a:t>
            </a:r>
            <a:r>
              <a:rPr lang="en-US" sz="1400" b="1" dirty="0"/>
              <a:t>[   1][6] = 0.67;</a:t>
            </a:r>
          </a:p>
          <a:p>
            <a:pPr>
              <a:lnSpc>
                <a:spcPct val="70000"/>
              </a:lnSpc>
            </a:pPr>
            <a:r>
              <a:rPr lang="en-US" sz="1400" b="1" dirty="0">
                <a:solidFill>
                  <a:srgbClr val="FFC000"/>
                </a:solidFill>
              </a:rPr>
              <a:t>1073741824 bytes; total time = 20.70 </a:t>
            </a:r>
            <a:r>
              <a:rPr lang="en-US" sz="1400" b="1" dirty="0" err="1">
                <a:solidFill>
                  <a:srgbClr val="FFC000"/>
                </a:solidFill>
              </a:rPr>
              <a:t>secs</a:t>
            </a:r>
            <a:r>
              <a:rPr lang="en-US" sz="1400" b="1" dirty="0">
                <a:solidFill>
                  <a:srgbClr val="FFC000"/>
                </a:solidFill>
              </a:rPr>
              <a:t>, rate = 49.47 MB/s</a:t>
            </a:r>
          </a:p>
        </p:txBody>
      </p:sp>
      <p:sp>
        <p:nvSpPr>
          <p:cNvPr id="261125" name="Rectangle 5"/>
          <p:cNvSpPr>
            <a:spLocks noChangeArrowheads="1"/>
          </p:cNvSpPr>
          <p:nvPr/>
        </p:nvSpPr>
        <p:spPr bwMode="auto">
          <a:xfrm>
            <a:off x="0" y="6080125"/>
            <a:ext cx="9144000" cy="514350"/>
          </a:xfrm>
          <a:prstGeom prst="rect">
            <a:avLst/>
          </a:prstGeom>
          <a:noFill/>
          <a:ln w="9525" algn="ctr">
            <a:noFill/>
            <a:miter lim="800000"/>
            <a:headEnd/>
            <a:tailEnd/>
          </a:ln>
          <a:effectLst/>
        </p:spPr>
        <p:txBody>
          <a:bodyPr wrap="none" anchor="ctr"/>
          <a:lstStyle/>
          <a:p>
            <a:pPr marL="342900" indent="-342900" algn="ctr"/>
            <a:r>
              <a:rPr lang="en-US" sz="2000" b="1"/>
              <a:t>each bullet above is one line in the output file – let’s call it </a:t>
            </a:r>
            <a:r>
              <a:rPr lang="en-US" sz="2000" b="1">
                <a:solidFill>
                  <a:srgbClr val="FF3300"/>
                </a:solidFill>
              </a:rPr>
              <a:t>file.out.0002</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1644650" y="0"/>
            <a:ext cx="7499350" cy="949325"/>
          </a:xfrm>
        </p:spPr>
        <p:txBody>
          <a:bodyPr/>
          <a:lstStyle/>
          <a:p>
            <a:r>
              <a:rPr lang="en-US"/>
              <a:t>We can do this in three steps:</a:t>
            </a:r>
          </a:p>
        </p:txBody>
      </p:sp>
      <p:sp>
        <p:nvSpPr>
          <p:cNvPr id="263171" name="Rectangle 3"/>
          <p:cNvSpPr>
            <a:spLocks noGrp="1" noChangeArrowheads="1"/>
          </p:cNvSpPr>
          <p:nvPr>
            <p:ph type="body" idx="1"/>
          </p:nvPr>
        </p:nvSpPr>
        <p:spPr>
          <a:xfrm>
            <a:off x="0" y="1570038"/>
            <a:ext cx="9144000" cy="5041900"/>
          </a:xfrm>
        </p:spPr>
        <p:txBody>
          <a:bodyPr/>
          <a:lstStyle/>
          <a:p>
            <a:pPr>
              <a:lnSpc>
                <a:spcPct val="80000"/>
              </a:lnSpc>
            </a:pPr>
            <a:r>
              <a:rPr lang="en-US" sz="2800" dirty="0">
                <a:solidFill>
                  <a:srgbClr val="FF3300"/>
                </a:solidFill>
              </a:rPr>
              <a:t>1)</a:t>
            </a:r>
            <a:r>
              <a:rPr lang="en-US" sz="2800" dirty="0"/>
              <a:t> Capture the number of </a:t>
            </a:r>
            <a:r>
              <a:rPr lang="en-US" sz="2800" dirty="0" err="1"/>
              <a:t>cpus</a:t>
            </a:r>
            <a:r>
              <a:rPr lang="en-US" sz="2800" dirty="0"/>
              <a:t> from the line   		$</a:t>
            </a:r>
            <a:r>
              <a:rPr lang="en-US" sz="2800" dirty="0" err="1"/>
              <a:t>tstDescript</a:t>
            </a:r>
            <a:r>
              <a:rPr lang="en-US" sz="2800" dirty="0"/>
              <a:t>{"NCPUS"}        = 2;</a:t>
            </a:r>
          </a:p>
          <a:p>
            <a:pPr>
              <a:lnSpc>
                <a:spcPct val="80000"/>
              </a:lnSpc>
            </a:pPr>
            <a:r>
              <a:rPr lang="en-US" sz="2800" dirty="0"/>
              <a:t>Use gawk to pattern match and print column 3 and then </a:t>
            </a:r>
            <a:r>
              <a:rPr lang="en-US" sz="2800" dirty="0" err="1"/>
              <a:t>sed</a:t>
            </a:r>
            <a:r>
              <a:rPr lang="en-US" sz="2800" dirty="0"/>
              <a:t> to strip the trailing “;”</a:t>
            </a:r>
          </a:p>
          <a:p>
            <a:pPr lvl="1">
              <a:lnSpc>
                <a:spcPct val="80000"/>
              </a:lnSpc>
            </a:pPr>
            <a:r>
              <a:rPr lang="en-US" sz="2400" dirty="0"/>
              <a:t>set </a:t>
            </a:r>
            <a:r>
              <a:rPr lang="en-US" sz="2400" dirty="0" err="1"/>
              <a:t>ncpus</a:t>
            </a:r>
            <a:r>
              <a:rPr lang="en-US" sz="2400" dirty="0"/>
              <a:t> = `gawk '/</a:t>
            </a:r>
            <a:r>
              <a:rPr lang="en-US" sz="2400" dirty="0" err="1"/>
              <a:t>tstDescript</a:t>
            </a:r>
            <a:r>
              <a:rPr lang="en-US" sz="2400" dirty="0"/>
              <a:t>\{"NCPUS"\}/ {print $3}' file.out.0002 | </a:t>
            </a:r>
            <a:r>
              <a:rPr lang="en-US" sz="2400" dirty="0" err="1"/>
              <a:t>sed</a:t>
            </a:r>
            <a:r>
              <a:rPr lang="en-US" sz="2400" dirty="0"/>
              <a:t> 's/\;//'`</a:t>
            </a:r>
          </a:p>
          <a:p>
            <a:pPr>
              <a:lnSpc>
                <a:spcPct val="80000"/>
              </a:lnSpc>
            </a:pPr>
            <a:r>
              <a:rPr lang="en-US" sz="2800" dirty="0">
                <a:solidFill>
                  <a:srgbClr val="FF3300"/>
                </a:solidFill>
              </a:rPr>
              <a:t>2)</a:t>
            </a:r>
            <a:r>
              <a:rPr lang="en-US" sz="2800" dirty="0"/>
              <a:t> </a:t>
            </a:r>
            <a:r>
              <a:rPr lang="en-US" sz="2800" dirty="0" err="1"/>
              <a:t>Grep</a:t>
            </a:r>
            <a:r>
              <a:rPr lang="en-US" sz="2800" dirty="0"/>
              <a:t> out the rate lines and sum them up (note the rates appear in column 10)</a:t>
            </a:r>
          </a:p>
          <a:p>
            <a:pPr lvl="1">
              <a:lnSpc>
                <a:spcPct val="80000"/>
              </a:lnSpc>
            </a:pPr>
            <a:r>
              <a:rPr lang="en-US" sz="2400" dirty="0"/>
              <a:t>set sum = </a:t>
            </a:r>
            <a:r>
              <a:rPr lang="en-US" sz="2400" dirty="0" smtClean="0"/>
              <a:t>`</a:t>
            </a:r>
            <a:r>
              <a:rPr lang="en-US" sz="2400" dirty="0" err="1" smtClean="0"/>
              <a:t>grep</a:t>
            </a:r>
            <a:r>
              <a:rPr lang="en-US" sz="2400" dirty="0" smtClean="0"/>
              <a:t> rate file.out.0002  | gawk </a:t>
            </a:r>
            <a:r>
              <a:rPr lang="en-US" sz="2400" dirty="0"/>
              <a:t>'BEGIN {sum=0};{sum=sum+$10}; END {print sum}' </a:t>
            </a:r>
            <a:r>
              <a:rPr lang="en-US" sz="2400" dirty="0" smtClean="0"/>
              <a:t>`</a:t>
            </a:r>
            <a:endParaRPr lang="en-US" sz="2400" dirty="0"/>
          </a:p>
          <a:p>
            <a:pPr>
              <a:lnSpc>
                <a:spcPct val="80000"/>
              </a:lnSpc>
            </a:pPr>
            <a:r>
              <a:rPr lang="en-US" sz="2800" dirty="0">
                <a:solidFill>
                  <a:srgbClr val="FF3300"/>
                </a:solidFill>
              </a:rPr>
              <a:t>3)</a:t>
            </a:r>
            <a:r>
              <a:rPr lang="en-US" sz="2800" dirty="0"/>
              <a:t> print out the information</a:t>
            </a:r>
          </a:p>
          <a:p>
            <a:pPr lvl="1">
              <a:lnSpc>
                <a:spcPct val="80000"/>
              </a:lnSpc>
            </a:pPr>
            <a:r>
              <a:rPr lang="en-US" sz="2400" dirty="0"/>
              <a:t>echo file.out.0002 $</a:t>
            </a:r>
            <a:r>
              <a:rPr lang="en-US" sz="2400" dirty="0" err="1"/>
              <a:t>ncpus</a:t>
            </a:r>
            <a:r>
              <a:rPr lang="en-US" sz="2400" dirty="0"/>
              <a:t> $sum</a:t>
            </a:r>
          </a:p>
          <a:p>
            <a:pPr>
              <a:lnSpc>
                <a:spcPct val="80000"/>
              </a:lnSpc>
            </a:pPr>
            <a:endParaRPr lang="en-US" sz="2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r>
              <a:rPr lang="en-US"/>
              <a:t>Extend this to many files </a:t>
            </a:r>
          </a:p>
        </p:txBody>
      </p:sp>
      <p:sp>
        <p:nvSpPr>
          <p:cNvPr id="264195" name="Rectangle 3"/>
          <p:cNvSpPr>
            <a:spLocks noGrp="1" noChangeArrowheads="1"/>
          </p:cNvSpPr>
          <p:nvPr>
            <p:ph type="body" idx="1"/>
          </p:nvPr>
        </p:nvSpPr>
        <p:spPr>
          <a:xfrm>
            <a:off x="0" y="1600200"/>
            <a:ext cx="9144000" cy="5257800"/>
          </a:xfrm>
        </p:spPr>
        <p:txBody>
          <a:bodyPr/>
          <a:lstStyle/>
          <a:p>
            <a:r>
              <a:rPr lang="en-US" dirty="0"/>
              <a:t>Do this for all files that match a pattern and write the results into one file that we will plot called </a:t>
            </a:r>
            <a:r>
              <a:rPr lang="en-US" dirty="0" err="1"/>
              <a:t>io.plot.dat</a:t>
            </a:r>
            <a:r>
              <a:rPr lang="en-US" dirty="0"/>
              <a:t>:</a:t>
            </a:r>
          </a:p>
          <a:p>
            <a:r>
              <a:rPr lang="en-US" dirty="0" err="1"/>
              <a:t>foreach</a:t>
            </a:r>
            <a:r>
              <a:rPr lang="en-US" dirty="0"/>
              <a:t> </a:t>
            </a:r>
            <a:r>
              <a:rPr lang="en-US" dirty="0" err="1"/>
              <a:t>i</a:t>
            </a:r>
            <a:r>
              <a:rPr lang="en-US" dirty="0"/>
              <a:t> (</a:t>
            </a:r>
            <a:r>
              <a:rPr lang="en-US" dirty="0" err="1"/>
              <a:t>file.out</a:t>
            </a:r>
            <a:r>
              <a:rPr lang="en-US" dirty="0"/>
              <a:t>.*)</a:t>
            </a:r>
          </a:p>
          <a:p>
            <a:pPr lvl="1"/>
            <a:r>
              <a:rPr lang="en-US" dirty="0"/>
              <a:t>set </a:t>
            </a:r>
            <a:r>
              <a:rPr lang="en-US" dirty="0" err="1"/>
              <a:t>ncpus</a:t>
            </a:r>
            <a:r>
              <a:rPr lang="en-US" dirty="0"/>
              <a:t> = `gawk '/</a:t>
            </a:r>
            <a:r>
              <a:rPr lang="en-US" dirty="0" err="1"/>
              <a:t>tstDescript</a:t>
            </a:r>
            <a:r>
              <a:rPr lang="en-US" dirty="0"/>
              <a:t>\{"NCPUS"\}/ {print $3}' $</a:t>
            </a:r>
            <a:r>
              <a:rPr lang="en-US" dirty="0" err="1"/>
              <a:t>i</a:t>
            </a:r>
            <a:r>
              <a:rPr lang="en-US" dirty="0"/>
              <a:t> | </a:t>
            </a:r>
            <a:r>
              <a:rPr lang="en-US" dirty="0" err="1"/>
              <a:t>sed</a:t>
            </a:r>
            <a:r>
              <a:rPr lang="en-US" dirty="0"/>
              <a:t> 's/\;//'`</a:t>
            </a:r>
          </a:p>
          <a:p>
            <a:pPr lvl="1"/>
            <a:r>
              <a:rPr lang="en-US" dirty="0"/>
              <a:t>set sum = </a:t>
            </a:r>
            <a:r>
              <a:rPr lang="en-US" dirty="0" smtClean="0"/>
              <a:t>`</a:t>
            </a:r>
            <a:r>
              <a:rPr lang="en-US" dirty="0" err="1" smtClean="0"/>
              <a:t>grep</a:t>
            </a:r>
            <a:r>
              <a:rPr lang="en-US" dirty="0" smtClean="0"/>
              <a:t> $</a:t>
            </a:r>
            <a:r>
              <a:rPr lang="en-US" dirty="0" err="1" smtClean="0"/>
              <a:t>i</a:t>
            </a:r>
            <a:r>
              <a:rPr lang="en-US" dirty="0" smtClean="0"/>
              <a:t> | gawk </a:t>
            </a:r>
            <a:r>
              <a:rPr lang="en-US" dirty="0"/>
              <a:t>'BEGIN {sum=0};{sum=sum+$10}; END {print sum}' </a:t>
            </a:r>
            <a:r>
              <a:rPr lang="en-US" dirty="0" smtClean="0"/>
              <a:t>`</a:t>
            </a:r>
            <a:endParaRPr lang="en-US" dirty="0"/>
          </a:p>
          <a:p>
            <a:pPr lvl="1"/>
            <a:r>
              <a:rPr lang="en-US" dirty="0"/>
              <a:t>echo $</a:t>
            </a:r>
            <a:r>
              <a:rPr lang="en-US" dirty="0" err="1"/>
              <a:t>i</a:t>
            </a:r>
            <a:r>
              <a:rPr lang="en-US" dirty="0"/>
              <a:t> $</a:t>
            </a:r>
            <a:r>
              <a:rPr lang="en-US" dirty="0" err="1"/>
              <a:t>ncpus</a:t>
            </a:r>
            <a:r>
              <a:rPr lang="en-US" dirty="0"/>
              <a:t> $sum &gt;&gt;! </a:t>
            </a:r>
            <a:r>
              <a:rPr lang="en-US" dirty="0" err="1"/>
              <a:t>io.plot.dat</a:t>
            </a:r>
            <a:endParaRPr lang="en-US" dirty="0"/>
          </a:p>
          <a:p>
            <a:r>
              <a:rPr lang="en-US" dirty="0"/>
              <a:t>end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idx="1"/>
          </p:nvPr>
        </p:nvSpPr>
        <p:spPr>
          <a:xfrm>
            <a:off x="138113" y="1609725"/>
            <a:ext cx="8848725" cy="4792663"/>
          </a:xfrm>
        </p:spPr>
        <p:txBody>
          <a:bodyPr/>
          <a:lstStyle/>
          <a:p>
            <a:pPr eaLnBrk="1" hangingPunct="1"/>
            <a:r>
              <a:rPr lang="en-US" smtClean="0"/>
              <a:t>Many ways to do a certain thing</a:t>
            </a:r>
          </a:p>
          <a:p>
            <a:pPr eaLnBrk="1" hangingPunct="1"/>
            <a:r>
              <a:rPr lang="en-US" smtClean="0"/>
              <a:t>Unlimited possibilities to combine commands with |, &gt;, &lt;, and &gt;&gt;</a:t>
            </a:r>
          </a:p>
          <a:p>
            <a:pPr eaLnBrk="1" hangingPunct="1"/>
            <a:r>
              <a:rPr lang="en-US" smtClean="0"/>
              <a:t>Even more powerful to put commands in shell script</a:t>
            </a:r>
          </a:p>
          <a:p>
            <a:pPr eaLnBrk="1" hangingPunct="1"/>
            <a:r>
              <a:rPr lang="en-US" smtClean="0"/>
              <a:t>Slightly different commands in different Linux distributions</a:t>
            </a:r>
          </a:p>
          <a:p>
            <a:pPr eaLnBrk="1" hangingPunct="1"/>
            <a:r>
              <a:rPr lang="en-US" smtClean="0"/>
              <a:t>Emphasized in System V, different in BSD</a:t>
            </a:r>
          </a:p>
          <a:p>
            <a:pPr eaLnBrk="1" hangingPunct="1">
              <a:buFont typeface="Wingdings" pitchFamily="2" charset="2"/>
              <a:buNone/>
            </a:pPr>
            <a:r>
              <a:rPr lang="en-US" sz="2400" smtClean="0"/>
              <a:t>	</a:t>
            </a:r>
          </a:p>
          <a:p>
            <a:pPr eaLnBrk="1" hangingPunct="1">
              <a:buFont typeface="Wingdings" pitchFamily="2" charset="2"/>
              <a:buNone/>
            </a:pPr>
            <a:endParaRPr lang="en-US" sz="2400" smtClean="0"/>
          </a:p>
          <a:p>
            <a:pPr eaLnBrk="1" hangingPunct="1">
              <a:buFont typeface="Wingdings" pitchFamily="2" charset="2"/>
              <a:buNone/>
            </a:pPr>
            <a:endParaRPr lang="en-US" sz="1600" smtClean="0"/>
          </a:p>
          <a:p>
            <a:pPr eaLnBrk="1" hangingPunct="1">
              <a:buFont typeface="Wingdings" pitchFamily="2" charset="2"/>
              <a:buNone/>
            </a:pPr>
            <a:endParaRPr lang="en-US" sz="1600" smtClean="0"/>
          </a:p>
        </p:txBody>
      </p:sp>
      <p:sp>
        <p:nvSpPr>
          <p:cNvPr id="259075" name="Rectangle 3"/>
          <p:cNvSpPr>
            <a:spLocks noGrp="1" noChangeArrowheads="1"/>
          </p:cNvSpPr>
          <p:nvPr>
            <p:ph type="title"/>
          </p:nvPr>
        </p:nvSpPr>
        <p:spPr/>
        <p:txBody>
          <a:bodyPr/>
          <a:lstStyle/>
          <a:p>
            <a:pPr eaLnBrk="1" hangingPunct="1">
              <a:defRPr/>
            </a:pPr>
            <a:r>
              <a:rPr lang="en-US" dirty="0" smtClean="0"/>
              <a:t> Conclusion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p:txBody>
          <a:bodyPr/>
          <a:lstStyle/>
          <a:p>
            <a:pPr eaLnBrk="1" hangingPunct="1">
              <a:buFont typeface="Wingdings" pitchFamily="2" charset="2"/>
              <a:buNone/>
            </a:pPr>
            <a:r>
              <a:rPr lang="en-US" dirty="0" smtClean="0"/>
              <a:t>Using </a:t>
            </a:r>
            <a:r>
              <a:rPr lang="en-US" dirty="0" err="1" smtClean="0"/>
              <a:t>ssh</a:t>
            </a:r>
            <a:r>
              <a:rPr lang="en-US" dirty="0" smtClean="0"/>
              <a:t>, login to </a:t>
            </a:r>
            <a:r>
              <a:rPr lang="en-US" dirty="0" err="1" smtClean="0"/>
              <a:t>kure</a:t>
            </a:r>
            <a:r>
              <a:rPr lang="en-US" dirty="0" smtClean="0"/>
              <a:t>, </a:t>
            </a:r>
            <a:r>
              <a:rPr lang="en-US" dirty="0" smtClean="0"/>
              <a:t>hostname </a:t>
            </a:r>
            <a:r>
              <a:rPr lang="en-US" dirty="0" smtClean="0"/>
              <a:t>kure.unc.edu</a:t>
            </a:r>
            <a:endParaRPr lang="en-US" dirty="0" smtClean="0"/>
          </a:p>
          <a:p>
            <a:pPr eaLnBrk="1" hangingPunct="1">
              <a:buFont typeface="Wingdings" pitchFamily="2" charset="2"/>
              <a:buNone/>
            </a:pPr>
            <a:r>
              <a:rPr lang="en-US" dirty="0" smtClean="0"/>
              <a:t>To start </a:t>
            </a:r>
            <a:r>
              <a:rPr lang="en-US" dirty="0" err="1" smtClean="0"/>
              <a:t>ssh</a:t>
            </a:r>
            <a:r>
              <a:rPr lang="en-US" dirty="0" smtClean="0"/>
              <a:t> using </a:t>
            </a:r>
            <a:r>
              <a:rPr lang="en-US" dirty="0" err="1" smtClean="0"/>
              <a:t>SecureCRT</a:t>
            </a:r>
            <a:r>
              <a:rPr lang="en-US" dirty="0" smtClean="0"/>
              <a:t> in Windows, do the following.</a:t>
            </a:r>
          </a:p>
          <a:p>
            <a:pPr lvl="1" eaLnBrk="1" hangingPunct="1"/>
            <a:r>
              <a:rPr lang="en-US" sz="2400" dirty="0" smtClean="0"/>
              <a:t>Start -&gt; Programs -&gt; Remote Services -&gt; </a:t>
            </a:r>
            <a:r>
              <a:rPr lang="en-US" sz="2400" dirty="0" err="1" smtClean="0"/>
              <a:t>SecureCRT</a:t>
            </a:r>
            <a:endParaRPr lang="en-US" sz="2400" dirty="0" smtClean="0"/>
          </a:p>
          <a:p>
            <a:pPr lvl="1" eaLnBrk="1" hangingPunct="1"/>
            <a:r>
              <a:rPr lang="en-US" sz="2400" dirty="0" smtClean="0"/>
              <a:t>Click the Quick Connect icon at the top.</a:t>
            </a:r>
          </a:p>
          <a:p>
            <a:pPr lvl="1" eaLnBrk="1" hangingPunct="1"/>
            <a:r>
              <a:rPr lang="en-US" sz="2400" dirty="0" smtClean="0"/>
              <a:t>Hostname: </a:t>
            </a:r>
            <a:r>
              <a:rPr lang="en-US" sz="2400" dirty="0" smtClean="0"/>
              <a:t>kure.unc.edu</a:t>
            </a:r>
            <a:endParaRPr lang="en-US" sz="2400" dirty="0" smtClean="0"/>
          </a:p>
          <a:p>
            <a:pPr lvl="1" eaLnBrk="1" hangingPunct="1"/>
            <a:r>
              <a:rPr lang="en-US" sz="2400" dirty="0" smtClean="0"/>
              <a:t>Login with your ONYEN and password</a:t>
            </a:r>
            <a:endParaRPr lang="en-US" dirty="0" smtClean="0"/>
          </a:p>
        </p:txBody>
      </p:sp>
      <p:sp>
        <p:nvSpPr>
          <p:cNvPr id="267267" name="Rectangle 3"/>
          <p:cNvSpPr>
            <a:spLocks noGrp="1" noChangeArrowheads="1"/>
          </p:cNvSpPr>
          <p:nvPr>
            <p:ph type="title"/>
          </p:nvPr>
        </p:nvSpPr>
        <p:spPr/>
        <p:txBody>
          <a:bodyPr/>
          <a:lstStyle/>
          <a:p>
            <a:pPr eaLnBrk="1" hangingPunct="1">
              <a:defRPr/>
            </a:pPr>
            <a:r>
              <a:rPr lang="en-US" smtClean="0"/>
              <a:t>ssh using SecureCRT</a:t>
            </a:r>
            <a:br>
              <a:rPr lang="en-US" smtClean="0"/>
            </a:br>
            <a:r>
              <a:rPr lang="en-US" smtClean="0"/>
              <a:t>in Windows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eed\RC\Linux\real_programmers.png"/>
          <p:cNvPicPr>
            <a:picLocks noChangeAspect="1" noChangeArrowheads="1"/>
          </p:cNvPicPr>
          <p:nvPr/>
        </p:nvPicPr>
        <p:blipFill>
          <a:blip r:embed="rId2" cstate="print"/>
          <a:srcRect/>
          <a:stretch>
            <a:fillRect/>
          </a:stretch>
        </p:blipFill>
        <p:spPr bwMode="auto">
          <a:xfrm>
            <a:off x="103030" y="1574552"/>
            <a:ext cx="8937938" cy="4903787"/>
          </a:xfrm>
          <a:prstGeom prst="rect">
            <a:avLst/>
          </a:prstGeom>
          <a:noFill/>
        </p:spPr>
      </p:pic>
      <p:sp>
        <p:nvSpPr>
          <p:cNvPr id="5" name="Title 4"/>
          <p:cNvSpPr>
            <a:spLocks noGrp="1"/>
          </p:cNvSpPr>
          <p:nvPr>
            <p:ph type="title"/>
          </p:nvPr>
        </p:nvSpPr>
        <p:spPr/>
        <p:txBody>
          <a:bodyPr/>
          <a:lstStyle/>
          <a:p>
            <a:r>
              <a:rPr lang="en-US" dirty="0" err="1" smtClean="0"/>
              <a:t>xkcd</a:t>
            </a:r>
            <a:r>
              <a:rPr lang="en-US" dirty="0" smtClean="0"/>
              <a:t> cartoon 				- Randall Munroe</a:t>
            </a:r>
            <a:endParaRPr lang="en-US" dirty="0"/>
          </a:p>
        </p:txBody>
      </p:sp>
      <p:sp>
        <p:nvSpPr>
          <p:cNvPr id="7" name="TextBox 6"/>
          <p:cNvSpPr txBox="1"/>
          <p:nvPr/>
        </p:nvSpPr>
        <p:spPr>
          <a:xfrm>
            <a:off x="3090937" y="6568225"/>
            <a:ext cx="2717442" cy="356893"/>
          </a:xfrm>
          <a:prstGeom prst="rect">
            <a:avLst/>
          </a:prstGeom>
          <a:noFill/>
        </p:spPr>
        <p:txBody>
          <a:bodyPr wrap="square" rtlCol="0">
            <a:spAutoFit/>
          </a:bodyPr>
          <a:lstStyle/>
          <a:p>
            <a:pPr algn="ctr"/>
            <a:r>
              <a:rPr lang="en-US" sz="2400" i="1" dirty="0" smtClean="0"/>
              <a:t>xkcd.com</a:t>
            </a:r>
            <a:endParaRPr lang="en-US" sz="2400" i="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1185863" y="2771775"/>
            <a:ext cx="6551612" cy="1143000"/>
          </a:xfrm>
        </p:spPr>
        <p:txBody>
          <a:bodyPr/>
          <a:lstStyle/>
          <a:p>
            <a:pPr algn="ctr" eaLnBrk="1" hangingPunct="1">
              <a:defRPr/>
            </a:pPr>
            <a:r>
              <a:rPr lang="en-US" smtClean="0">
                <a:solidFill>
                  <a:srgbClr val="FF3300"/>
                </a:solidFill>
              </a:rPr>
              <a:t>Tips and Tricks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xfrm>
            <a:off x="314325" y="1609725"/>
            <a:ext cx="8496300" cy="4792663"/>
          </a:xfrm>
        </p:spPr>
        <p:txBody>
          <a:bodyPr/>
          <a:lstStyle/>
          <a:p>
            <a:pPr eaLnBrk="1" hangingPunct="1">
              <a:buFont typeface="Wingdings" pitchFamily="2" charset="2"/>
              <a:buNone/>
            </a:pPr>
            <a:r>
              <a:rPr lang="en-US" dirty="0" smtClean="0"/>
              <a:t>Show files changed on a certain date in all directories</a:t>
            </a:r>
          </a:p>
          <a:p>
            <a:pPr eaLnBrk="1" hangingPunct="1">
              <a:buFont typeface="Wingdings" pitchFamily="2" charset="2"/>
              <a:buNone/>
            </a:pPr>
            <a:endParaRPr lang="en-US" sz="2400" dirty="0" smtClean="0"/>
          </a:p>
          <a:p>
            <a:pPr eaLnBrk="1" hangingPunct="1">
              <a:buFont typeface="Wingdings" pitchFamily="2" charset="2"/>
              <a:buNone/>
            </a:pPr>
            <a:r>
              <a:rPr lang="en-US" sz="2000" dirty="0" smtClean="0">
                <a:latin typeface="Courier New" pitchFamily="49" charset="0"/>
              </a:rPr>
              <a:t>	</a:t>
            </a:r>
            <a:r>
              <a:rPr lang="en-US" sz="2000" dirty="0" err="1" smtClean="0">
                <a:latin typeface="Courier New" pitchFamily="49" charset="0"/>
              </a:rPr>
              <a:t>ls</a:t>
            </a:r>
            <a:r>
              <a:rPr lang="en-US" sz="2000" dirty="0" smtClean="0">
                <a:latin typeface="Courier New" pitchFamily="49" charset="0"/>
              </a:rPr>
              <a:t> –l * | </a:t>
            </a:r>
            <a:r>
              <a:rPr lang="en-US" sz="2000" dirty="0" err="1" smtClean="0">
                <a:latin typeface="Courier New" pitchFamily="49" charset="0"/>
              </a:rPr>
              <a:t>grep</a:t>
            </a:r>
            <a:r>
              <a:rPr lang="en-US" sz="2000" dirty="0" smtClean="0">
                <a:latin typeface="Courier New" pitchFamily="49" charset="0"/>
              </a:rPr>
              <a:t> ‘Sep 26’</a:t>
            </a:r>
          </a:p>
          <a:p>
            <a:pPr eaLnBrk="1" hangingPunct="1">
              <a:buFont typeface="Wingdings" pitchFamily="2" charset="2"/>
              <a:buNone/>
            </a:pPr>
            <a:r>
              <a:rPr lang="en-US" sz="2400" dirty="0" smtClean="0"/>
              <a:t>				</a:t>
            </a:r>
            <a:r>
              <a:rPr lang="en-US" sz="1600" dirty="0" smtClean="0"/>
              <a:t>Show long listing of file(s) modified on Sep 26</a:t>
            </a:r>
            <a:endParaRPr lang="en-US" sz="2400" dirty="0" smtClean="0"/>
          </a:p>
          <a:p>
            <a:pPr eaLnBrk="1" hangingPunct="1">
              <a:buFont typeface="Wingdings" pitchFamily="2" charset="2"/>
              <a:buNone/>
            </a:pPr>
            <a:endParaRPr lang="en-US" sz="2400" dirty="0" smtClean="0"/>
          </a:p>
          <a:p>
            <a:pPr eaLnBrk="1" hangingPunct="1">
              <a:buFont typeface="Wingdings" pitchFamily="2" charset="2"/>
              <a:buNone/>
            </a:pPr>
            <a:r>
              <a:rPr lang="en-US" sz="2000" dirty="0" smtClean="0">
                <a:latin typeface="Courier New" pitchFamily="49" charset="0"/>
              </a:rPr>
              <a:t>	</a:t>
            </a:r>
            <a:r>
              <a:rPr lang="en-US" sz="2000" dirty="0" err="1" smtClean="0">
                <a:latin typeface="Courier New" pitchFamily="49" charset="0"/>
              </a:rPr>
              <a:t>ls</a:t>
            </a:r>
            <a:r>
              <a:rPr lang="en-US" sz="2000" dirty="0" smtClean="0">
                <a:latin typeface="Courier New" pitchFamily="49" charset="0"/>
              </a:rPr>
              <a:t> –</a:t>
            </a:r>
            <a:r>
              <a:rPr lang="en-US" sz="2000" dirty="0" err="1" smtClean="0">
                <a:latin typeface="Courier New" pitchFamily="49" charset="0"/>
              </a:rPr>
              <a:t>lt</a:t>
            </a:r>
            <a:r>
              <a:rPr lang="en-US" sz="2000" dirty="0" smtClean="0">
                <a:latin typeface="Courier New" pitchFamily="49" charset="0"/>
              </a:rPr>
              <a:t> * | </a:t>
            </a:r>
            <a:r>
              <a:rPr lang="en-US" sz="2000" dirty="0" err="1" smtClean="0">
                <a:latin typeface="Courier New" pitchFamily="49" charset="0"/>
              </a:rPr>
              <a:t>grep</a:t>
            </a:r>
            <a:r>
              <a:rPr lang="en-US" sz="2000" dirty="0" smtClean="0">
                <a:latin typeface="Courier New" pitchFamily="49" charset="0"/>
              </a:rPr>
              <a:t> ‘Dec 18’ | </a:t>
            </a:r>
            <a:r>
              <a:rPr lang="en-US" sz="2000" dirty="0" err="1" smtClean="0">
                <a:latin typeface="Courier New" pitchFamily="49" charset="0"/>
              </a:rPr>
              <a:t>awk</a:t>
            </a:r>
            <a:r>
              <a:rPr lang="en-US" sz="2000" dirty="0" smtClean="0">
                <a:latin typeface="Courier New" pitchFamily="49" charset="0"/>
              </a:rPr>
              <a:t> ‘{print $9}’</a:t>
            </a:r>
          </a:p>
          <a:p>
            <a:pPr eaLnBrk="1" hangingPunct="1">
              <a:buFont typeface="Wingdings" pitchFamily="2" charset="2"/>
              <a:buNone/>
            </a:pPr>
            <a:r>
              <a:rPr lang="en-US" sz="2400" dirty="0" smtClean="0"/>
              <a:t>				</a:t>
            </a:r>
            <a:r>
              <a:rPr lang="en-US" sz="1600" dirty="0" smtClean="0"/>
              <a:t>Show only the filename(s) of file(s) </a:t>
            </a:r>
            <a:r>
              <a:rPr lang="en-US" sz="1600" dirty="0" err="1" smtClean="0"/>
              <a:t>modifed</a:t>
            </a:r>
            <a:r>
              <a:rPr lang="en-US" sz="1600" dirty="0" smtClean="0"/>
              <a:t> on Dec 18</a:t>
            </a:r>
            <a:endParaRPr lang="en-US" sz="2400" dirty="0" smtClean="0"/>
          </a:p>
        </p:txBody>
      </p:sp>
      <p:sp>
        <p:nvSpPr>
          <p:cNvPr id="220163" name="Rectangle 3"/>
          <p:cNvSpPr>
            <a:spLocks noGrp="1" noChangeArrowheads="1"/>
          </p:cNvSpPr>
          <p:nvPr>
            <p:ph type="title"/>
          </p:nvPr>
        </p:nvSpPr>
        <p:spPr/>
        <p:txBody>
          <a:bodyPr/>
          <a:lstStyle/>
          <a:p>
            <a:pPr eaLnBrk="1" hangingPunct="1">
              <a:defRPr/>
            </a:pPr>
            <a:r>
              <a:rPr lang="en-US" smtClean="0"/>
              <a:t> Tips and Tricks #1</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xfrm>
            <a:off x="241300" y="1630363"/>
            <a:ext cx="8753475" cy="4740275"/>
          </a:xfrm>
        </p:spPr>
        <p:txBody>
          <a:bodyPr/>
          <a:lstStyle/>
          <a:p>
            <a:pPr eaLnBrk="1" hangingPunct="1">
              <a:buFont typeface="Wingdings" pitchFamily="2" charset="2"/>
              <a:buNone/>
            </a:pPr>
            <a:r>
              <a:rPr lang="en-US" dirty="0" smtClean="0"/>
              <a:t>Sort files and directories from smallest to biggest or the other way around</a:t>
            </a:r>
          </a:p>
          <a:p>
            <a:pPr eaLnBrk="1" hangingPunct="1">
              <a:buFont typeface="Wingdings" pitchFamily="2" charset="2"/>
              <a:buNone/>
            </a:pPr>
            <a:endParaRPr lang="en-US" sz="2400" dirty="0" smtClean="0"/>
          </a:p>
          <a:p>
            <a:pPr eaLnBrk="1" hangingPunct="1">
              <a:buFont typeface="Wingdings" pitchFamily="2" charset="2"/>
              <a:buNone/>
            </a:pPr>
            <a:r>
              <a:rPr lang="en-US" sz="2000" dirty="0" smtClean="0">
                <a:latin typeface="Courier New" pitchFamily="49" charset="0"/>
              </a:rPr>
              <a:t>	du –k –s * | sort –n</a:t>
            </a:r>
          </a:p>
          <a:p>
            <a:pPr eaLnBrk="1" hangingPunct="1">
              <a:buFont typeface="Wingdings" pitchFamily="2" charset="2"/>
              <a:buNone/>
            </a:pPr>
            <a:r>
              <a:rPr lang="en-US" sz="2400" dirty="0" smtClean="0"/>
              <a:t>				</a:t>
            </a:r>
            <a:r>
              <a:rPr lang="en-US" sz="1600" dirty="0" smtClean="0"/>
              <a:t>Sort files and directories from smallest to biggest</a:t>
            </a:r>
            <a:endParaRPr lang="en-US" sz="2400" dirty="0" smtClean="0"/>
          </a:p>
          <a:p>
            <a:pPr eaLnBrk="1" hangingPunct="1">
              <a:buFont typeface="Wingdings" pitchFamily="2" charset="2"/>
              <a:buNone/>
            </a:pPr>
            <a:endParaRPr lang="en-US" sz="2000" dirty="0" smtClean="0">
              <a:latin typeface="Courier New" pitchFamily="49" charset="0"/>
            </a:endParaRPr>
          </a:p>
          <a:p>
            <a:pPr eaLnBrk="1" hangingPunct="1">
              <a:buFont typeface="Wingdings" pitchFamily="2" charset="2"/>
              <a:buNone/>
            </a:pPr>
            <a:r>
              <a:rPr lang="en-US" sz="2000" dirty="0" smtClean="0">
                <a:latin typeface="Courier New" pitchFamily="49" charset="0"/>
              </a:rPr>
              <a:t>	du –</a:t>
            </a:r>
            <a:r>
              <a:rPr lang="en-US" sz="2000" dirty="0" err="1" smtClean="0">
                <a:latin typeface="Courier New" pitchFamily="49" charset="0"/>
              </a:rPr>
              <a:t>ks</a:t>
            </a:r>
            <a:r>
              <a:rPr lang="en-US" sz="2000" dirty="0" smtClean="0">
                <a:latin typeface="Courier New" pitchFamily="49" charset="0"/>
              </a:rPr>
              <a:t> * | sort –nr</a:t>
            </a:r>
          </a:p>
          <a:p>
            <a:pPr eaLnBrk="1" hangingPunct="1">
              <a:buFont typeface="Wingdings" pitchFamily="2" charset="2"/>
              <a:buNone/>
            </a:pPr>
            <a:r>
              <a:rPr lang="en-US" sz="2400" dirty="0" smtClean="0"/>
              <a:t>				</a:t>
            </a:r>
            <a:r>
              <a:rPr lang="en-US" sz="1600" dirty="0" smtClean="0"/>
              <a:t>Sort files and directories from biggest to smallest</a:t>
            </a:r>
            <a:endParaRPr lang="en-US" sz="2400" dirty="0" smtClean="0"/>
          </a:p>
        </p:txBody>
      </p:sp>
      <p:sp>
        <p:nvSpPr>
          <p:cNvPr id="228355" name="Rectangle 3"/>
          <p:cNvSpPr>
            <a:spLocks noGrp="1" noChangeArrowheads="1"/>
          </p:cNvSpPr>
          <p:nvPr>
            <p:ph type="title"/>
          </p:nvPr>
        </p:nvSpPr>
        <p:spPr/>
        <p:txBody>
          <a:bodyPr/>
          <a:lstStyle/>
          <a:p>
            <a:pPr eaLnBrk="1" hangingPunct="1">
              <a:defRPr/>
            </a:pPr>
            <a:r>
              <a:rPr lang="en-US" smtClean="0"/>
              <a:t> Tips and Tricks #2</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xfrm>
            <a:off x="314325" y="1609725"/>
            <a:ext cx="8496300" cy="4792663"/>
          </a:xfrm>
        </p:spPr>
        <p:txBody>
          <a:bodyPr/>
          <a:lstStyle/>
          <a:p>
            <a:pPr eaLnBrk="1" hangingPunct="1">
              <a:buFont typeface="Wingdings" pitchFamily="2" charset="2"/>
              <a:buNone/>
            </a:pPr>
            <a:r>
              <a:rPr lang="en-US" dirty="0" smtClean="0"/>
              <a:t>Change timestamp of a file</a:t>
            </a:r>
          </a:p>
          <a:p>
            <a:pPr eaLnBrk="1" hangingPunct="1">
              <a:buFont typeface="Wingdings" pitchFamily="2" charset="2"/>
              <a:buNone/>
            </a:pPr>
            <a:endParaRPr lang="en-US" sz="2400" dirty="0" smtClean="0"/>
          </a:p>
          <a:p>
            <a:pPr eaLnBrk="1" hangingPunct="1">
              <a:buFont typeface="Wingdings" pitchFamily="2" charset="2"/>
              <a:buNone/>
            </a:pPr>
            <a:r>
              <a:rPr lang="en-US" sz="2400" dirty="0" smtClean="0"/>
              <a:t>	</a:t>
            </a:r>
            <a:r>
              <a:rPr lang="en-US" sz="2000" dirty="0" smtClean="0">
                <a:latin typeface="Courier New" pitchFamily="49" charset="0"/>
              </a:rPr>
              <a:t>touch file1</a:t>
            </a:r>
          </a:p>
          <a:p>
            <a:pPr eaLnBrk="1" hangingPunct="1">
              <a:buFont typeface="Wingdings" pitchFamily="2" charset="2"/>
              <a:buNone/>
            </a:pPr>
            <a:r>
              <a:rPr lang="en-US" sz="2400" dirty="0" smtClean="0"/>
              <a:t>		</a:t>
            </a:r>
            <a:r>
              <a:rPr lang="en-US" sz="1600" dirty="0" smtClean="0"/>
              <a:t>If file “file1” does not exist, create it, if it does, change the timestamp of it</a:t>
            </a:r>
            <a:r>
              <a:rPr lang="en-US" sz="2400" dirty="0" smtClean="0"/>
              <a:t> </a:t>
            </a:r>
          </a:p>
          <a:p>
            <a:pPr eaLnBrk="1" hangingPunct="1">
              <a:buFont typeface="Wingdings" pitchFamily="2" charset="2"/>
              <a:buNone/>
            </a:pPr>
            <a:endParaRPr lang="en-US" sz="2000" dirty="0" smtClean="0">
              <a:latin typeface="Courier New" pitchFamily="49" charset="0"/>
            </a:endParaRPr>
          </a:p>
          <a:p>
            <a:pPr eaLnBrk="1" hangingPunct="1">
              <a:buFont typeface="Wingdings" pitchFamily="2" charset="2"/>
              <a:buNone/>
            </a:pPr>
            <a:r>
              <a:rPr lang="en-US" sz="2000" dirty="0" smtClean="0">
                <a:latin typeface="Courier New" pitchFamily="49" charset="0"/>
              </a:rPr>
              <a:t>	touch –t 200902111200 file2</a:t>
            </a:r>
          </a:p>
          <a:p>
            <a:pPr eaLnBrk="1" hangingPunct="1">
              <a:buFont typeface="Wingdings" pitchFamily="2" charset="2"/>
              <a:buNone/>
            </a:pPr>
            <a:r>
              <a:rPr lang="en-US" sz="2400" dirty="0" smtClean="0"/>
              <a:t>		</a:t>
            </a:r>
            <a:r>
              <a:rPr lang="en-US" sz="1600" dirty="0" smtClean="0"/>
              <a:t>Change the time stamp of file “file2” to 2/11/2009 12:00</a:t>
            </a:r>
          </a:p>
          <a:p>
            <a:pPr eaLnBrk="1" hangingPunct="1">
              <a:buFont typeface="Wingdings" pitchFamily="2" charset="2"/>
              <a:buNone/>
            </a:pPr>
            <a:endParaRPr lang="en-US" sz="1600" dirty="0" smtClean="0"/>
          </a:p>
        </p:txBody>
      </p:sp>
      <p:sp>
        <p:nvSpPr>
          <p:cNvPr id="230403" name="Rectangle 3"/>
          <p:cNvSpPr>
            <a:spLocks noGrp="1" noChangeArrowheads="1"/>
          </p:cNvSpPr>
          <p:nvPr>
            <p:ph type="title"/>
          </p:nvPr>
        </p:nvSpPr>
        <p:spPr/>
        <p:txBody>
          <a:bodyPr/>
          <a:lstStyle/>
          <a:p>
            <a:pPr eaLnBrk="1" hangingPunct="1">
              <a:defRPr/>
            </a:pPr>
            <a:r>
              <a:rPr lang="en-US" smtClean="0"/>
              <a:t> Tips and Tricks #3</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xfrm>
            <a:off x="314325" y="1609725"/>
            <a:ext cx="8496300" cy="4792663"/>
          </a:xfrm>
        </p:spPr>
        <p:txBody>
          <a:bodyPr/>
          <a:lstStyle/>
          <a:p>
            <a:pPr eaLnBrk="1" hangingPunct="1">
              <a:buFont typeface="Wingdings" pitchFamily="2" charset="2"/>
              <a:buNone/>
            </a:pPr>
            <a:r>
              <a:rPr lang="en-US" dirty="0" smtClean="0"/>
              <a:t>Find out what is using memory</a:t>
            </a:r>
          </a:p>
          <a:p>
            <a:pPr eaLnBrk="1" hangingPunct="1">
              <a:buFont typeface="Wingdings" pitchFamily="2" charset="2"/>
              <a:buNone/>
            </a:pPr>
            <a:endParaRPr lang="en-US" sz="2400" dirty="0" smtClean="0"/>
          </a:p>
          <a:p>
            <a:pPr eaLnBrk="1" hangingPunct="1">
              <a:buFont typeface="Wingdings" pitchFamily="2" charset="2"/>
              <a:buNone/>
            </a:pPr>
            <a:r>
              <a:rPr lang="en-US" sz="2000" dirty="0" smtClean="0">
                <a:latin typeface="Courier New" pitchFamily="49" charset="0"/>
              </a:rPr>
              <a:t>	</a:t>
            </a:r>
            <a:r>
              <a:rPr lang="en-US" sz="2000" dirty="0" err="1" smtClean="0">
                <a:latin typeface="Courier New" pitchFamily="49" charset="0"/>
              </a:rPr>
              <a:t>ps</a:t>
            </a:r>
            <a:r>
              <a:rPr lang="en-US" sz="2000" dirty="0" smtClean="0">
                <a:latin typeface="Courier New" pitchFamily="49" charset="0"/>
              </a:rPr>
              <a:t> –</a:t>
            </a:r>
            <a:r>
              <a:rPr lang="en-US" sz="2000" dirty="0" err="1" smtClean="0">
                <a:latin typeface="Courier New" pitchFamily="49" charset="0"/>
              </a:rPr>
              <a:t>ely</a:t>
            </a:r>
            <a:r>
              <a:rPr lang="en-US" sz="2000" dirty="0" smtClean="0">
                <a:latin typeface="Courier New" pitchFamily="49" charset="0"/>
              </a:rPr>
              <a:t> | </a:t>
            </a:r>
            <a:r>
              <a:rPr lang="en-US" sz="2000" dirty="0" err="1" smtClean="0">
                <a:latin typeface="Courier New" pitchFamily="49" charset="0"/>
              </a:rPr>
              <a:t>awk</a:t>
            </a:r>
            <a:r>
              <a:rPr lang="en-US" sz="2000" dirty="0" smtClean="0">
                <a:latin typeface="Courier New" pitchFamily="49" charset="0"/>
              </a:rPr>
              <a:t> ‘{print $8,$13}’ | sort –k1 –nr | more</a:t>
            </a:r>
          </a:p>
          <a:p>
            <a:pPr eaLnBrk="1" hangingPunct="1">
              <a:buFont typeface="Wingdings" pitchFamily="2" charset="2"/>
              <a:buNone/>
            </a:pPr>
            <a:endParaRPr lang="en-US" sz="2000" dirty="0" smtClean="0">
              <a:latin typeface="Courier New" pitchFamily="49" charset="0"/>
            </a:endParaRPr>
          </a:p>
        </p:txBody>
      </p:sp>
      <p:sp>
        <p:nvSpPr>
          <p:cNvPr id="232451" name="Rectangle 3"/>
          <p:cNvSpPr>
            <a:spLocks noGrp="1" noChangeArrowheads="1"/>
          </p:cNvSpPr>
          <p:nvPr>
            <p:ph type="title"/>
          </p:nvPr>
        </p:nvSpPr>
        <p:spPr/>
        <p:txBody>
          <a:bodyPr/>
          <a:lstStyle/>
          <a:p>
            <a:pPr eaLnBrk="1" hangingPunct="1">
              <a:defRPr/>
            </a:pPr>
            <a:r>
              <a:rPr lang="en-US" smtClean="0"/>
              <a:t> Tips and Tricks #4</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xfrm>
            <a:off x="314325" y="1609725"/>
            <a:ext cx="8496300" cy="4792663"/>
          </a:xfrm>
        </p:spPr>
        <p:txBody>
          <a:bodyPr/>
          <a:lstStyle/>
          <a:p>
            <a:pPr eaLnBrk="1" hangingPunct="1">
              <a:buFont typeface="Wingdings" pitchFamily="2" charset="2"/>
              <a:buNone/>
            </a:pPr>
            <a:r>
              <a:rPr lang="en-US" dirty="0" smtClean="0"/>
              <a:t>Remove the content of a file without eliminating it</a:t>
            </a:r>
          </a:p>
          <a:p>
            <a:pPr eaLnBrk="1" hangingPunct="1">
              <a:buFont typeface="Wingdings" pitchFamily="2" charset="2"/>
              <a:buNone/>
            </a:pPr>
            <a:endParaRPr lang="en-US" sz="2400" dirty="0" smtClean="0"/>
          </a:p>
          <a:p>
            <a:pPr eaLnBrk="1" hangingPunct="1">
              <a:buFont typeface="Wingdings" pitchFamily="2" charset="2"/>
              <a:buNone/>
            </a:pPr>
            <a:r>
              <a:rPr lang="en-US" sz="2000" dirty="0" smtClean="0">
                <a:latin typeface="Courier New" pitchFamily="49" charset="0"/>
              </a:rPr>
              <a:t>	cat /dev/null &gt; file1</a:t>
            </a:r>
          </a:p>
          <a:p>
            <a:pPr eaLnBrk="1" hangingPunct="1">
              <a:buFont typeface="Wingdings" pitchFamily="2" charset="2"/>
              <a:buNone/>
            </a:pPr>
            <a:endParaRPr lang="en-US" sz="2000" dirty="0" smtClean="0">
              <a:latin typeface="Courier New" pitchFamily="49" charset="0"/>
            </a:endParaRPr>
          </a:p>
        </p:txBody>
      </p:sp>
      <p:sp>
        <p:nvSpPr>
          <p:cNvPr id="234499" name="Rectangle 3"/>
          <p:cNvSpPr>
            <a:spLocks noGrp="1" noChangeArrowheads="1"/>
          </p:cNvSpPr>
          <p:nvPr>
            <p:ph type="title"/>
          </p:nvPr>
        </p:nvSpPr>
        <p:spPr/>
        <p:txBody>
          <a:bodyPr/>
          <a:lstStyle/>
          <a:p>
            <a:pPr eaLnBrk="1" hangingPunct="1">
              <a:defRPr/>
            </a:pPr>
            <a:r>
              <a:rPr lang="en-US" smtClean="0"/>
              <a:t> Tips and Tricks #5</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xfrm>
            <a:off x="314325" y="1609725"/>
            <a:ext cx="8496300" cy="4792663"/>
          </a:xfrm>
        </p:spPr>
        <p:txBody>
          <a:bodyPr/>
          <a:lstStyle/>
          <a:p>
            <a:pPr eaLnBrk="1" hangingPunct="1">
              <a:buFont typeface="Wingdings" pitchFamily="2" charset="2"/>
              <a:buNone/>
            </a:pPr>
            <a:r>
              <a:rPr lang="en-US" dirty="0" smtClean="0"/>
              <a:t>Backup selective files in a directory</a:t>
            </a:r>
          </a:p>
          <a:p>
            <a:pPr eaLnBrk="1" hangingPunct="1">
              <a:buFont typeface="Wingdings" pitchFamily="2" charset="2"/>
              <a:buNone/>
            </a:pPr>
            <a:endParaRPr lang="en-US" sz="2000" dirty="0" smtClean="0"/>
          </a:p>
          <a:p>
            <a:pPr eaLnBrk="1" hangingPunct="1">
              <a:buFont typeface="Wingdings" pitchFamily="2" charset="2"/>
              <a:buNone/>
            </a:pPr>
            <a:r>
              <a:rPr lang="en-US" sz="2000" dirty="0" smtClean="0"/>
              <a:t>	</a:t>
            </a:r>
            <a:r>
              <a:rPr lang="en-US" sz="2000" dirty="0" err="1" smtClean="0">
                <a:latin typeface="Courier New" pitchFamily="49" charset="0"/>
              </a:rPr>
              <a:t>ls</a:t>
            </a:r>
            <a:r>
              <a:rPr lang="en-US" sz="2000" dirty="0" smtClean="0">
                <a:latin typeface="Courier New" pitchFamily="49" charset="0"/>
              </a:rPr>
              <a:t> –a &gt; </a:t>
            </a:r>
            <a:r>
              <a:rPr lang="en-US" sz="2000" dirty="0" err="1" smtClean="0">
                <a:latin typeface="Courier New" pitchFamily="49" charset="0"/>
              </a:rPr>
              <a:t>backup.filelist</a:t>
            </a:r>
            <a:endParaRPr lang="en-US" sz="2000" dirty="0" smtClean="0">
              <a:latin typeface="Courier New" pitchFamily="49" charset="0"/>
            </a:endParaRPr>
          </a:p>
          <a:p>
            <a:pPr eaLnBrk="1" hangingPunct="1">
              <a:buFont typeface="Wingdings" pitchFamily="2" charset="2"/>
              <a:buNone/>
            </a:pPr>
            <a:r>
              <a:rPr lang="en-US" sz="2000" dirty="0" smtClean="0"/>
              <a:t>		</a:t>
            </a:r>
            <a:r>
              <a:rPr lang="en-US" sz="1600" dirty="0" smtClean="0"/>
              <a:t>Create a file list</a:t>
            </a:r>
          </a:p>
          <a:p>
            <a:pPr eaLnBrk="1" hangingPunct="1">
              <a:buFont typeface="Wingdings" pitchFamily="2" charset="2"/>
              <a:buNone/>
            </a:pPr>
            <a:r>
              <a:rPr lang="en-US" sz="2000" dirty="0" smtClean="0"/>
              <a:t>	</a:t>
            </a:r>
            <a:r>
              <a:rPr lang="en-US" sz="2000" dirty="0" smtClean="0">
                <a:latin typeface="Courier New" pitchFamily="49" charset="0"/>
              </a:rPr>
              <a:t>vi </a:t>
            </a:r>
            <a:r>
              <a:rPr lang="en-US" sz="2000" dirty="0" err="1" smtClean="0">
                <a:latin typeface="Courier New" pitchFamily="49" charset="0"/>
              </a:rPr>
              <a:t>backup.filelist</a:t>
            </a:r>
            <a:endParaRPr lang="en-US" sz="2000" dirty="0" smtClean="0">
              <a:latin typeface="Courier New" pitchFamily="49" charset="0"/>
            </a:endParaRPr>
          </a:p>
          <a:p>
            <a:pPr eaLnBrk="1" hangingPunct="1">
              <a:buFont typeface="Wingdings" pitchFamily="2" charset="2"/>
              <a:buNone/>
            </a:pPr>
            <a:r>
              <a:rPr lang="en-US" sz="2000" dirty="0" smtClean="0"/>
              <a:t>		</a:t>
            </a:r>
            <a:r>
              <a:rPr lang="en-US" sz="1600" dirty="0" smtClean="0"/>
              <a:t>Adjust file “</a:t>
            </a:r>
            <a:r>
              <a:rPr lang="en-US" sz="1600" dirty="0" err="1" smtClean="0"/>
              <a:t>backup.filelist</a:t>
            </a:r>
            <a:r>
              <a:rPr lang="en-US" sz="1600" dirty="0" smtClean="0"/>
              <a:t>” to leave only filenames of the files to be 			backup</a:t>
            </a:r>
          </a:p>
          <a:p>
            <a:pPr eaLnBrk="1" hangingPunct="1">
              <a:buFont typeface="Wingdings" pitchFamily="2" charset="2"/>
              <a:buNone/>
            </a:pPr>
            <a:r>
              <a:rPr lang="en-US" sz="2000" dirty="0" smtClean="0"/>
              <a:t>	</a:t>
            </a:r>
            <a:r>
              <a:rPr lang="en-US" sz="2000" dirty="0" smtClean="0">
                <a:latin typeface="Courier New" pitchFamily="49" charset="0"/>
              </a:rPr>
              <a:t>tar –</a:t>
            </a:r>
            <a:r>
              <a:rPr lang="en-US" sz="2000" dirty="0" err="1" smtClean="0">
                <a:latin typeface="Courier New" pitchFamily="49" charset="0"/>
              </a:rPr>
              <a:t>cvf</a:t>
            </a:r>
            <a:r>
              <a:rPr lang="en-US" sz="2000" dirty="0" smtClean="0">
                <a:latin typeface="Courier New" pitchFamily="49" charset="0"/>
              </a:rPr>
              <a:t> archive.tar `cat </a:t>
            </a:r>
            <a:r>
              <a:rPr lang="en-US" sz="2000" dirty="0" err="1" smtClean="0">
                <a:latin typeface="Courier New" pitchFamily="49" charset="0"/>
              </a:rPr>
              <a:t>backup.filelist</a:t>
            </a:r>
            <a:r>
              <a:rPr lang="en-US" sz="2000" dirty="0" smtClean="0">
                <a:latin typeface="Courier New" pitchFamily="49" charset="0"/>
              </a:rPr>
              <a:t>`</a:t>
            </a:r>
          </a:p>
          <a:p>
            <a:pPr eaLnBrk="1" hangingPunct="1">
              <a:buFont typeface="Wingdings" pitchFamily="2" charset="2"/>
              <a:buNone/>
            </a:pPr>
            <a:r>
              <a:rPr lang="en-US" sz="2000" dirty="0" smtClean="0"/>
              <a:t>		</a:t>
            </a:r>
            <a:r>
              <a:rPr lang="en-US" sz="1600" dirty="0" smtClean="0"/>
              <a:t>Create tar archive “archive.tar”, use </a:t>
            </a:r>
            <a:r>
              <a:rPr lang="en-US" sz="1600" dirty="0" err="1" smtClean="0">
                <a:solidFill>
                  <a:srgbClr val="FF3300"/>
                </a:solidFill>
              </a:rPr>
              <a:t>backtics</a:t>
            </a:r>
            <a:r>
              <a:rPr lang="en-US" sz="1600" dirty="0" smtClean="0"/>
              <a:t> in the “cat” command</a:t>
            </a:r>
          </a:p>
          <a:p>
            <a:pPr eaLnBrk="1" hangingPunct="1">
              <a:buFont typeface="Wingdings" pitchFamily="2" charset="2"/>
              <a:buNone/>
            </a:pPr>
            <a:endParaRPr lang="en-US" sz="1600" dirty="0" smtClean="0"/>
          </a:p>
        </p:txBody>
      </p:sp>
      <p:sp>
        <p:nvSpPr>
          <p:cNvPr id="236547" name="Rectangle 3"/>
          <p:cNvSpPr>
            <a:spLocks noGrp="1" noChangeArrowheads="1"/>
          </p:cNvSpPr>
          <p:nvPr>
            <p:ph type="title"/>
          </p:nvPr>
        </p:nvSpPr>
        <p:spPr/>
        <p:txBody>
          <a:bodyPr/>
          <a:lstStyle/>
          <a:p>
            <a:pPr eaLnBrk="1" hangingPunct="1">
              <a:defRPr/>
            </a:pPr>
            <a:r>
              <a:rPr lang="en-US" smtClean="0"/>
              <a:t> Tips and Tricks #6</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xfrm>
            <a:off x="314325" y="1609725"/>
            <a:ext cx="8691563" cy="4792663"/>
          </a:xfrm>
        </p:spPr>
        <p:txBody>
          <a:bodyPr/>
          <a:lstStyle/>
          <a:p>
            <a:pPr eaLnBrk="1" hangingPunct="1">
              <a:lnSpc>
                <a:spcPct val="80000"/>
              </a:lnSpc>
              <a:buFont typeface="Wingdings" pitchFamily="2" charset="2"/>
              <a:buNone/>
            </a:pPr>
            <a:r>
              <a:rPr lang="en-US" dirty="0" smtClean="0"/>
              <a:t>Get screen shots</a:t>
            </a:r>
          </a:p>
          <a:p>
            <a:pPr eaLnBrk="1" hangingPunct="1">
              <a:lnSpc>
                <a:spcPct val="80000"/>
              </a:lnSpc>
              <a:buFont typeface="Wingdings" pitchFamily="2" charset="2"/>
              <a:buNone/>
            </a:pPr>
            <a:r>
              <a:rPr lang="en-US" sz="2400" dirty="0" smtClean="0">
                <a:latin typeface="Courier New" pitchFamily="49" charset="0"/>
              </a:rPr>
              <a:t>	</a:t>
            </a:r>
          </a:p>
          <a:p>
            <a:pPr eaLnBrk="1" hangingPunct="1">
              <a:lnSpc>
                <a:spcPct val="80000"/>
              </a:lnSpc>
              <a:buFont typeface="Wingdings" pitchFamily="2" charset="2"/>
              <a:buNone/>
            </a:pPr>
            <a:r>
              <a:rPr lang="en-US" sz="2400" dirty="0" smtClean="0">
                <a:latin typeface="Courier New" pitchFamily="49" charset="0"/>
              </a:rPr>
              <a:t>	</a:t>
            </a:r>
            <a:r>
              <a:rPr lang="en-US" sz="2000" dirty="0" err="1" smtClean="0">
                <a:latin typeface="Courier New" pitchFamily="49" charset="0"/>
              </a:rPr>
              <a:t>xwd</a:t>
            </a:r>
            <a:r>
              <a:rPr lang="en-US" sz="2000" dirty="0" smtClean="0">
                <a:latin typeface="Courier New" pitchFamily="49" charset="0"/>
              </a:rPr>
              <a:t> –out </a:t>
            </a:r>
            <a:r>
              <a:rPr lang="en-US" sz="2000" dirty="0" err="1" smtClean="0">
                <a:latin typeface="Courier New" pitchFamily="49" charset="0"/>
              </a:rPr>
              <a:t>screen_shot.wd</a:t>
            </a:r>
            <a:endParaRPr lang="en-US" sz="2000" dirty="0" smtClean="0">
              <a:latin typeface="Courier New" pitchFamily="49" charset="0"/>
            </a:endParaRPr>
          </a:p>
          <a:p>
            <a:pPr eaLnBrk="1" hangingPunct="1">
              <a:lnSpc>
                <a:spcPct val="80000"/>
              </a:lnSpc>
              <a:buFont typeface="Wingdings" pitchFamily="2" charset="2"/>
              <a:buNone/>
            </a:pPr>
            <a:r>
              <a:rPr lang="en-US" dirty="0" smtClean="0"/>
              <a:t>		</a:t>
            </a:r>
            <a:r>
              <a:rPr lang="en-US" sz="2000" dirty="0" smtClean="0"/>
              <a:t>Invoke X utility “</a:t>
            </a:r>
            <a:r>
              <a:rPr lang="en-US" sz="2000" dirty="0" err="1" smtClean="0"/>
              <a:t>xwd</a:t>
            </a:r>
            <a:r>
              <a:rPr lang="en-US" sz="2000" dirty="0" smtClean="0"/>
              <a:t>”, click on a window to save the image as 			“</a:t>
            </a:r>
            <a:r>
              <a:rPr lang="en-US" sz="2000" dirty="0" err="1" smtClean="0"/>
              <a:t>screen_shot.wd</a:t>
            </a:r>
            <a:r>
              <a:rPr lang="en-US" sz="2000" dirty="0" smtClean="0"/>
              <a:t>”</a:t>
            </a:r>
          </a:p>
          <a:p>
            <a:pPr eaLnBrk="1" hangingPunct="1">
              <a:lnSpc>
                <a:spcPct val="80000"/>
              </a:lnSpc>
              <a:buFont typeface="Wingdings" pitchFamily="2" charset="2"/>
              <a:buNone/>
            </a:pPr>
            <a:r>
              <a:rPr lang="en-US" dirty="0" smtClean="0"/>
              <a:t>	</a:t>
            </a:r>
            <a:r>
              <a:rPr lang="en-US" sz="2000" dirty="0" smtClean="0">
                <a:latin typeface="Courier New" pitchFamily="49" charset="0"/>
              </a:rPr>
              <a:t>display </a:t>
            </a:r>
            <a:r>
              <a:rPr lang="en-US" sz="2000" dirty="0" err="1" smtClean="0">
                <a:latin typeface="Courier New" pitchFamily="49" charset="0"/>
              </a:rPr>
              <a:t>screen_shot.wd</a:t>
            </a:r>
            <a:endParaRPr lang="en-US" sz="2000" dirty="0" smtClean="0">
              <a:latin typeface="Courier New" pitchFamily="49" charset="0"/>
            </a:endParaRPr>
          </a:p>
          <a:p>
            <a:pPr eaLnBrk="1" hangingPunct="1">
              <a:lnSpc>
                <a:spcPct val="80000"/>
              </a:lnSpc>
              <a:buFont typeface="Wingdings" pitchFamily="2" charset="2"/>
              <a:buNone/>
            </a:pPr>
            <a:r>
              <a:rPr lang="en-US" dirty="0" smtClean="0"/>
              <a:t>		</a:t>
            </a:r>
            <a:r>
              <a:rPr lang="en-US" sz="2000" dirty="0" smtClean="0"/>
              <a:t>Use </a:t>
            </a:r>
            <a:r>
              <a:rPr lang="en-US" sz="2000" dirty="0" err="1" smtClean="0"/>
              <a:t>ImageMagick</a:t>
            </a:r>
            <a:r>
              <a:rPr lang="en-US" sz="2000" dirty="0" smtClean="0"/>
              <a:t> command “display” to view the image 			“</a:t>
            </a:r>
            <a:r>
              <a:rPr lang="en-US" sz="2000" dirty="0" err="1" smtClean="0"/>
              <a:t>screen_shot.wd</a:t>
            </a:r>
            <a:r>
              <a:rPr lang="en-US" sz="2000" dirty="0" smtClean="0"/>
              <a:t>”</a:t>
            </a:r>
            <a:endParaRPr lang="en-US" dirty="0" smtClean="0"/>
          </a:p>
          <a:p>
            <a:pPr eaLnBrk="1" hangingPunct="1">
              <a:lnSpc>
                <a:spcPct val="80000"/>
              </a:lnSpc>
              <a:buFont typeface="Wingdings" pitchFamily="2" charset="2"/>
              <a:buNone/>
            </a:pPr>
            <a:r>
              <a:rPr lang="en-US" dirty="0" smtClean="0"/>
              <a:t>		</a:t>
            </a:r>
            <a:r>
              <a:rPr lang="en-US" sz="2000" dirty="0" smtClean="0"/>
              <a:t>Right click on the mouse to bring up menu, select “Save” to save 		the image to other formats, such as jpg.</a:t>
            </a:r>
          </a:p>
          <a:p>
            <a:pPr eaLnBrk="1" hangingPunct="1">
              <a:lnSpc>
                <a:spcPct val="80000"/>
              </a:lnSpc>
              <a:buFont typeface="Wingdings" pitchFamily="2" charset="2"/>
              <a:buNone/>
            </a:pPr>
            <a:endParaRPr lang="en-US" sz="2000" dirty="0" smtClean="0"/>
          </a:p>
        </p:txBody>
      </p:sp>
      <p:sp>
        <p:nvSpPr>
          <p:cNvPr id="238595" name="Rectangle 3"/>
          <p:cNvSpPr>
            <a:spLocks noGrp="1" noChangeArrowheads="1"/>
          </p:cNvSpPr>
          <p:nvPr>
            <p:ph type="title"/>
          </p:nvPr>
        </p:nvSpPr>
        <p:spPr/>
        <p:txBody>
          <a:bodyPr/>
          <a:lstStyle/>
          <a:p>
            <a:pPr eaLnBrk="1" hangingPunct="1">
              <a:defRPr/>
            </a:pPr>
            <a:r>
              <a:rPr lang="en-US" dirty="0" smtClean="0"/>
              <a:t> Tips and Tricks #7</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xfrm>
            <a:off x="314325" y="1609725"/>
            <a:ext cx="8829675" cy="4792663"/>
          </a:xfrm>
        </p:spPr>
        <p:txBody>
          <a:bodyPr/>
          <a:lstStyle/>
          <a:p>
            <a:pPr eaLnBrk="1" hangingPunct="1">
              <a:buFont typeface="Wingdings" pitchFamily="2" charset="2"/>
              <a:buNone/>
            </a:pPr>
            <a:r>
              <a:rPr lang="en-US" dirty="0" smtClean="0"/>
              <a:t>Sleep for 5 minutes, then pop up a message “Wake Up”</a:t>
            </a:r>
          </a:p>
          <a:p>
            <a:pPr eaLnBrk="1" hangingPunct="1">
              <a:buFont typeface="Wingdings" pitchFamily="2" charset="2"/>
              <a:buNone/>
            </a:pPr>
            <a:r>
              <a:rPr lang="en-US" sz="2000" dirty="0" smtClean="0">
                <a:latin typeface="Courier New" pitchFamily="49" charset="0"/>
              </a:rPr>
              <a:t>	</a:t>
            </a:r>
          </a:p>
          <a:p>
            <a:pPr eaLnBrk="1" hangingPunct="1">
              <a:buFont typeface="Wingdings" pitchFamily="2" charset="2"/>
              <a:buNone/>
            </a:pPr>
            <a:r>
              <a:rPr lang="en-US" sz="2000" dirty="0" smtClean="0">
                <a:latin typeface="Courier New" pitchFamily="49" charset="0"/>
              </a:rPr>
              <a:t>	(sleep 300; </a:t>
            </a:r>
            <a:r>
              <a:rPr lang="en-US" sz="2000" dirty="0" err="1" smtClean="0">
                <a:latin typeface="Courier New" pitchFamily="49" charset="0"/>
              </a:rPr>
              <a:t>xmessage</a:t>
            </a:r>
            <a:r>
              <a:rPr lang="en-US" sz="2000" dirty="0" smtClean="0">
                <a:latin typeface="Courier New" pitchFamily="49" charset="0"/>
              </a:rPr>
              <a:t> –near Wake Up) &amp;</a:t>
            </a:r>
          </a:p>
          <a:p>
            <a:pPr eaLnBrk="1" hangingPunct="1">
              <a:buFont typeface="Wingdings" pitchFamily="2" charset="2"/>
              <a:buNone/>
            </a:pPr>
            <a:endParaRPr lang="en-US" sz="1600" dirty="0" smtClean="0"/>
          </a:p>
          <a:p>
            <a:pPr eaLnBrk="1" hangingPunct="1">
              <a:buFont typeface="Wingdings" pitchFamily="2" charset="2"/>
              <a:buNone/>
            </a:pPr>
            <a:endParaRPr lang="en-US" sz="1600" dirty="0" smtClean="0"/>
          </a:p>
        </p:txBody>
      </p:sp>
      <p:sp>
        <p:nvSpPr>
          <p:cNvPr id="240643" name="Rectangle 3"/>
          <p:cNvSpPr>
            <a:spLocks noGrp="1" noChangeArrowheads="1"/>
          </p:cNvSpPr>
          <p:nvPr>
            <p:ph type="title"/>
          </p:nvPr>
        </p:nvSpPr>
        <p:spPr/>
        <p:txBody>
          <a:bodyPr/>
          <a:lstStyle/>
          <a:p>
            <a:pPr eaLnBrk="1" hangingPunct="1">
              <a:defRPr/>
            </a:pPr>
            <a:r>
              <a:rPr lang="en-US" smtClean="0"/>
              <a:t> Tips and Tricks #8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Stuff you should already know …</a:t>
            </a:r>
            <a:endParaRPr lang="en-US" dirty="0"/>
          </a:p>
        </p:txBody>
      </p:sp>
      <p:sp>
        <p:nvSpPr>
          <p:cNvPr id="3" name="Content Placeholder 2"/>
          <p:cNvSpPr>
            <a:spLocks noGrp="1"/>
          </p:cNvSpPr>
          <p:nvPr>
            <p:ph sz="half" idx="1"/>
          </p:nvPr>
        </p:nvSpPr>
        <p:spPr>
          <a:xfrm>
            <a:off x="457200" y="1600200"/>
            <a:ext cx="4038600" cy="5257800"/>
          </a:xfrm>
        </p:spPr>
        <p:txBody>
          <a:bodyPr/>
          <a:lstStyle/>
          <a:p>
            <a:r>
              <a:rPr lang="en-US" dirty="0" smtClean="0">
                <a:solidFill>
                  <a:srgbClr val="FF0000"/>
                </a:solidFill>
              </a:rPr>
              <a:t>man</a:t>
            </a:r>
          </a:p>
          <a:p>
            <a:r>
              <a:rPr lang="en-US" dirty="0" smtClean="0"/>
              <a:t>tar</a:t>
            </a:r>
          </a:p>
          <a:p>
            <a:r>
              <a:rPr lang="en-US" dirty="0" err="1" smtClean="0"/>
              <a:t>gzip</a:t>
            </a:r>
            <a:r>
              <a:rPr lang="en-US" dirty="0" smtClean="0"/>
              <a:t>/</a:t>
            </a:r>
            <a:r>
              <a:rPr lang="en-US" dirty="0" err="1" smtClean="0"/>
              <a:t>gunzip</a:t>
            </a:r>
            <a:endParaRPr lang="en-US" dirty="0" smtClean="0"/>
          </a:p>
          <a:p>
            <a:r>
              <a:rPr lang="en-US" dirty="0" err="1" smtClean="0"/>
              <a:t>ln</a:t>
            </a:r>
            <a:endParaRPr lang="en-US" dirty="0" smtClean="0"/>
          </a:p>
          <a:p>
            <a:r>
              <a:rPr lang="en-US" dirty="0" err="1" smtClean="0"/>
              <a:t>ls</a:t>
            </a:r>
            <a:endParaRPr lang="en-US" dirty="0" smtClean="0"/>
          </a:p>
          <a:p>
            <a:r>
              <a:rPr lang="en-US" dirty="0" smtClean="0"/>
              <a:t>find</a:t>
            </a:r>
          </a:p>
          <a:p>
            <a:pPr lvl="1"/>
            <a:r>
              <a:rPr lang="en-US" dirty="0" smtClean="0">
                <a:solidFill>
                  <a:srgbClr val="FF0000"/>
                </a:solidFill>
              </a:rPr>
              <a:t>find with –exec option</a:t>
            </a:r>
          </a:p>
          <a:p>
            <a:r>
              <a:rPr lang="en-US" dirty="0" smtClean="0"/>
              <a:t>locate</a:t>
            </a:r>
          </a:p>
          <a:p>
            <a:r>
              <a:rPr lang="en-US" dirty="0" smtClean="0"/>
              <a:t>head/tail</a:t>
            </a:r>
          </a:p>
          <a:p>
            <a:pPr>
              <a:buNone/>
            </a:pPr>
            <a:endParaRPr lang="en-US" dirty="0" smtClean="0"/>
          </a:p>
          <a:p>
            <a:endParaRPr lang="en-US" dirty="0"/>
          </a:p>
        </p:txBody>
      </p:sp>
      <p:sp>
        <p:nvSpPr>
          <p:cNvPr id="4" name="Content Placeholder 3"/>
          <p:cNvSpPr>
            <a:spLocks noGrp="1"/>
          </p:cNvSpPr>
          <p:nvPr>
            <p:ph sz="half" idx="2"/>
          </p:nvPr>
        </p:nvSpPr>
        <p:spPr>
          <a:xfrm>
            <a:off x="4648200" y="1600200"/>
            <a:ext cx="4038600" cy="5096814"/>
          </a:xfrm>
        </p:spPr>
        <p:txBody>
          <a:bodyPr/>
          <a:lstStyle/>
          <a:p>
            <a:r>
              <a:rPr lang="en-US" dirty="0" smtClean="0"/>
              <a:t>echo</a:t>
            </a:r>
          </a:p>
          <a:p>
            <a:r>
              <a:rPr lang="en-US" dirty="0" smtClean="0"/>
              <a:t>dos2unix</a:t>
            </a:r>
          </a:p>
          <a:p>
            <a:r>
              <a:rPr lang="en-US" dirty="0" smtClean="0"/>
              <a:t>alias</a:t>
            </a:r>
          </a:p>
          <a:p>
            <a:r>
              <a:rPr lang="en-US" dirty="0" err="1" smtClean="0"/>
              <a:t>df</a:t>
            </a:r>
            <a:r>
              <a:rPr lang="en-US" dirty="0" smtClean="0"/>
              <a:t> /du</a:t>
            </a:r>
          </a:p>
          <a:p>
            <a:r>
              <a:rPr lang="en-US" dirty="0" err="1" smtClean="0"/>
              <a:t>ssh</a:t>
            </a:r>
            <a:r>
              <a:rPr lang="en-US" dirty="0" smtClean="0"/>
              <a:t>/</a:t>
            </a:r>
            <a:r>
              <a:rPr lang="en-US" dirty="0" err="1" smtClean="0"/>
              <a:t>scp</a:t>
            </a:r>
            <a:r>
              <a:rPr lang="en-US" dirty="0" smtClean="0"/>
              <a:t>/</a:t>
            </a:r>
            <a:r>
              <a:rPr lang="en-US" dirty="0" err="1" smtClean="0"/>
              <a:t>sftp</a:t>
            </a:r>
            <a:endParaRPr lang="en-US" dirty="0" smtClean="0"/>
          </a:p>
          <a:p>
            <a:r>
              <a:rPr lang="en-US" dirty="0" smtClean="0"/>
              <a:t>diff</a:t>
            </a:r>
          </a:p>
          <a:p>
            <a:r>
              <a:rPr lang="en-US" dirty="0" smtClean="0"/>
              <a:t>cat</a:t>
            </a:r>
          </a:p>
          <a:p>
            <a:r>
              <a:rPr lang="en-US" dirty="0" smtClean="0"/>
              <a:t>cal</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xfrm>
            <a:off x="314325" y="1609725"/>
            <a:ext cx="8496300" cy="4792663"/>
          </a:xfrm>
        </p:spPr>
        <p:txBody>
          <a:bodyPr/>
          <a:lstStyle/>
          <a:p>
            <a:pPr eaLnBrk="1" hangingPunct="1">
              <a:buFont typeface="Wingdings" pitchFamily="2" charset="2"/>
              <a:buNone/>
            </a:pPr>
            <a:r>
              <a:rPr lang="en-US" dirty="0" smtClean="0"/>
              <a:t>Count number of lines in a file</a:t>
            </a:r>
          </a:p>
          <a:p>
            <a:pPr eaLnBrk="1" hangingPunct="1">
              <a:buFont typeface="Wingdings" pitchFamily="2" charset="2"/>
              <a:buNone/>
            </a:pPr>
            <a:endParaRPr lang="en-US" sz="2400" dirty="0" smtClean="0"/>
          </a:p>
          <a:p>
            <a:pPr eaLnBrk="1" hangingPunct="1">
              <a:buFont typeface="Wingdings" pitchFamily="2" charset="2"/>
              <a:buNone/>
            </a:pPr>
            <a:r>
              <a:rPr lang="en-US" sz="2400" dirty="0" smtClean="0"/>
              <a:t>	</a:t>
            </a:r>
            <a:r>
              <a:rPr lang="en-US" sz="2000" dirty="0" smtClean="0">
                <a:latin typeface="Courier New" pitchFamily="49" charset="0"/>
              </a:rPr>
              <a:t>cat /etc/</a:t>
            </a:r>
            <a:r>
              <a:rPr lang="en-US" sz="2000" dirty="0" err="1" smtClean="0">
                <a:latin typeface="Courier New" pitchFamily="49" charset="0"/>
              </a:rPr>
              <a:t>passwd</a:t>
            </a:r>
            <a:r>
              <a:rPr lang="en-US" sz="2000" dirty="0" smtClean="0">
                <a:latin typeface="Courier New" pitchFamily="49" charset="0"/>
              </a:rPr>
              <a:t> &gt; temp; cat temp | </a:t>
            </a:r>
            <a:r>
              <a:rPr lang="en-US" sz="2000" dirty="0" err="1" smtClean="0">
                <a:latin typeface="Courier New" pitchFamily="49" charset="0"/>
              </a:rPr>
              <a:t>wc</a:t>
            </a:r>
            <a:r>
              <a:rPr lang="en-US" sz="2000" dirty="0" smtClean="0">
                <a:latin typeface="Courier New" pitchFamily="49" charset="0"/>
              </a:rPr>
              <a:t> –l; </a:t>
            </a:r>
            <a:r>
              <a:rPr lang="en-US" sz="2000" dirty="0" err="1" smtClean="0">
                <a:latin typeface="Courier New" pitchFamily="49" charset="0"/>
              </a:rPr>
              <a:t>rm</a:t>
            </a:r>
            <a:r>
              <a:rPr lang="en-US" sz="2000" dirty="0" smtClean="0">
                <a:latin typeface="Courier New" pitchFamily="49" charset="0"/>
              </a:rPr>
              <a:t> temp</a:t>
            </a:r>
          </a:p>
          <a:p>
            <a:pPr eaLnBrk="1" hangingPunct="1">
              <a:buFont typeface="Wingdings" pitchFamily="2" charset="2"/>
              <a:buNone/>
            </a:pPr>
            <a:r>
              <a:rPr lang="en-US" sz="2000" dirty="0" smtClean="0">
                <a:latin typeface="Courier New" pitchFamily="49" charset="0"/>
              </a:rPr>
              <a:t>	</a:t>
            </a:r>
          </a:p>
          <a:p>
            <a:pPr eaLnBrk="1" hangingPunct="1">
              <a:buFont typeface="Wingdings" pitchFamily="2" charset="2"/>
              <a:buNone/>
            </a:pPr>
            <a:r>
              <a:rPr lang="en-US" sz="2000" dirty="0" smtClean="0">
                <a:latin typeface="Courier New" pitchFamily="49" charset="0"/>
              </a:rPr>
              <a:t>	</a:t>
            </a:r>
            <a:r>
              <a:rPr lang="en-US" sz="2000" dirty="0" err="1" smtClean="0">
                <a:latin typeface="Courier New" pitchFamily="49" charset="0"/>
              </a:rPr>
              <a:t>wc</a:t>
            </a:r>
            <a:r>
              <a:rPr lang="en-US" sz="2000" dirty="0" smtClean="0">
                <a:latin typeface="Courier New" pitchFamily="49" charset="0"/>
              </a:rPr>
              <a:t> –l /etc/</a:t>
            </a:r>
            <a:r>
              <a:rPr lang="en-US" sz="2000" dirty="0" err="1" smtClean="0">
                <a:latin typeface="Courier New" pitchFamily="49" charset="0"/>
              </a:rPr>
              <a:t>passwd</a:t>
            </a:r>
            <a:endParaRPr lang="en-US" sz="2000" dirty="0" smtClean="0">
              <a:latin typeface="Courier New" pitchFamily="49" charset="0"/>
            </a:endParaRPr>
          </a:p>
          <a:p>
            <a:pPr eaLnBrk="1" hangingPunct="1">
              <a:buFont typeface="Wingdings" pitchFamily="2" charset="2"/>
              <a:buNone/>
            </a:pPr>
            <a:endParaRPr lang="en-US" sz="2400" dirty="0" smtClean="0"/>
          </a:p>
          <a:p>
            <a:pPr eaLnBrk="1" hangingPunct="1">
              <a:buFont typeface="Wingdings" pitchFamily="2" charset="2"/>
              <a:buNone/>
            </a:pPr>
            <a:endParaRPr lang="en-US" sz="1600" dirty="0" smtClean="0"/>
          </a:p>
          <a:p>
            <a:pPr eaLnBrk="1" hangingPunct="1">
              <a:buFont typeface="Wingdings" pitchFamily="2" charset="2"/>
              <a:buNone/>
            </a:pPr>
            <a:endParaRPr lang="en-US" sz="1600" dirty="0" smtClean="0"/>
          </a:p>
        </p:txBody>
      </p:sp>
      <p:sp>
        <p:nvSpPr>
          <p:cNvPr id="242691" name="Rectangle 3"/>
          <p:cNvSpPr>
            <a:spLocks noGrp="1" noChangeArrowheads="1"/>
          </p:cNvSpPr>
          <p:nvPr>
            <p:ph type="title"/>
          </p:nvPr>
        </p:nvSpPr>
        <p:spPr/>
        <p:txBody>
          <a:bodyPr/>
          <a:lstStyle/>
          <a:p>
            <a:pPr eaLnBrk="1" hangingPunct="1">
              <a:defRPr/>
            </a:pPr>
            <a:r>
              <a:rPr lang="en-US" smtClean="0"/>
              <a:t> Tips and Tricks #9</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a:xfrm>
            <a:off x="314325" y="1609725"/>
            <a:ext cx="8496300" cy="4792663"/>
          </a:xfrm>
        </p:spPr>
        <p:txBody>
          <a:bodyPr/>
          <a:lstStyle/>
          <a:p>
            <a:pPr eaLnBrk="1" hangingPunct="1">
              <a:buFont typeface="Wingdings" pitchFamily="2" charset="2"/>
              <a:buNone/>
            </a:pPr>
            <a:r>
              <a:rPr lang="en-US" dirty="0" smtClean="0"/>
              <a:t>Create </a:t>
            </a:r>
            <a:r>
              <a:rPr lang="en-US" dirty="0" err="1" smtClean="0"/>
              <a:t>gzipped</a:t>
            </a:r>
            <a:r>
              <a:rPr lang="en-US" dirty="0" smtClean="0"/>
              <a:t> tar archive for some files in a directory</a:t>
            </a:r>
          </a:p>
          <a:p>
            <a:pPr eaLnBrk="1" hangingPunct="1">
              <a:buFont typeface="Wingdings" pitchFamily="2" charset="2"/>
              <a:buNone/>
            </a:pPr>
            <a:endParaRPr lang="en-US" sz="2400" dirty="0" smtClean="0"/>
          </a:p>
          <a:p>
            <a:pPr eaLnBrk="1" hangingPunct="1">
              <a:buFont typeface="Wingdings" pitchFamily="2" charset="2"/>
              <a:buNone/>
            </a:pPr>
            <a:r>
              <a:rPr lang="en-US" sz="2000" dirty="0" smtClean="0">
                <a:latin typeface="Courier New" pitchFamily="49" charset="0"/>
              </a:rPr>
              <a:t>	find . –name ‘*.txt’ | tar –c –T - | </a:t>
            </a:r>
            <a:r>
              <a:rPr lang="en-US" sz="2000" dirty="0" err="1" smtClean="0">
                <a:latin typeface="Courier New" pitchFamily="49" charset="0"/>
              </a:rPr>
              <a:t>gzip</a:t>
            </a:r>
            <a:r>
              <a:rPr lang="en-US" sz="2000" dirty="0" smtClean="0">
                <a:latin typeface="Courier New" pitchFamily="49" charset="0"/>
              </a:rPr>
              <a:t> &gt; </a:t>
            </a:r>
            <a:r>
              <a:rPr lang="en-US" sz="2000" dirty="0" err="1" smtClean="0">
                <a:latin typeface="Courier New" pitchFamily="49" charset="0"/>
              </a:rPr>
              <a:t>a.tar.gz</a:t>
            </a:r>
            <a:endParaRPr lang="en-US" sz="2000" dirty="0" smtClean="0">
              <a:latin typeface="Courier New" pitchFamily="49" charset="0"/>
            </a:endParaRPr>
          </a:p>
          <a:p>
            <a:pPr eaLnBrk="1" hangingPunct="1">
              <a:buFont typeface="Wingdings" pitchFamily="2" charset="2"/>
              <a:buNone/>
            </a:pPr>
            <a:endParaRPr lang="en-US" sz="2000" dirty="0" smtClean="0">
              <a:latin typeface="Courier New" pitchFamily="49" charset="0"/>
            </a:endParaRPr>
          </a:p>
          <a:p>
            <a:pPr eaLnBrk="1" hangingPunct="1">
              <a:buFont typeface="Wingdings" pitchFamily="2" charset="2"/>
              <a:buNone/>
            </a:pPr>
            <a:r>
              <a:rPr lang="en-US" sz="2000" dirty="0" smtClean="0">
                <a:latin typeface="Courier New" pitchFamily="49" charset="0"/>
              </a:rPr>
              <a:t>	find . –name ‘*.txt’ | tar –</a:t>
            </a:r>
            <a:r>
              <a:rPr lang="en-US" sz="2000" dirty="0" err="1" smtClean="0">
                <a:latin typeface="Courier New" pitchFamily="49" charset="0"/>
              </a:rPr>
              <a:t>cz</a:t>
            </a:r>
            <a:r>
              <a:rPr lang="en-US" sz="2000" dirty="0" smtClean="0">
                <a:latin typeface="Courier New" pitchFamily="49" charset="0"/>
              </a:rPr>
              <a:t> –T - -f </a:t>
            </a:r>
            <a:r>
              <a:rPr lang="en-US" sz="2000" dirty="0" err="1" smtClean="0">
                <a:latin typeface="Courier New" pitchFamily="49" charset="0"/>
              </a:rPr>
              <a:t>a.tar.gz</a:t>
            </a:r>
            <a:endParaRPr lang="en-US" sz="2400" dirty="0" smtClean="0"/>
          </a:p>
          <a:p>
            <a:pPr eaLnBrk="1" hangingPunct="1">
              <a:buFont typeface="Wingdings" pitchFamily="2" charset="2"/>
              <a:buNone/>
            </a:pPr>
            <a:endParaRPr lang="en-US" sz="1600" dirty="0" smtClean="0"/>
          </a:p>
        </p:txBody>
      </p:sp>
      <p:sp>
        <p:nvSpPr>
          <p:cNvPr id="244739" name="Rectangle 3"/>
          <p:cNvSpPr>
            <a:spLocks noGrp="1" noChangeArrowheads="1"/>
          </p:cNvSpPr>
          <p:nvPr>
            <p:ph type="title"/>
          </p:nvPr>
        </p:nvSpPr>
        <p:spPr/>
        <p:txBody>
          <a:bodyPr/>
          <a:lstStyle/>
          <a:p>
            <a:pPr eaLnBrk="1" hangingPunct="1">
              <a:defRPr/>
            </a:pPr>
            <a:r>
              <a:rPr lang="en-US" smtClean="0"/>
              <a:t> Tips and Tricks #10</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xfrm>
            <a:off x="314325" y="1609725"/>
            <a:ext cx="8496300" cy="4792663"/>
          </a:xfrm>
        </p:spPr>
        <p:txBody>
          <a:bodyPr/>
          <a:lstStyle/>
          <a:p>
            <a:pPr eaLnBrk="1" hangingPunct="1">
              <a:buFont typeface="Wingdings" pitchFamily="2" charset="2"/>
              <a:buNone/>
            </a:pPr>
            <a:r>
              <a:rPr lang="en-US" dirty="0" smtClean="0"/>
              <a:t>Find name and version of Linux distribution, obtain kernel level</a:t>
            </a:r>
          </a:p>
          <a:p>
            <a:pPr eaLnBrk="1" hangingPunct="1">
              <a:buFont typeface="Wingdings" pitchFamily="2" charset="2"/>
              <a:buNone/>
            </a:pPr>
            <a:endParaRPr lang="en-US" sz="2400" dirty="0" smtClean="0"/>
          </a:p>
          <a:p>
            <a:pPr eaLnBrk="1" hangingPunct="1">
              <a:buFont typeface="Wingdings" pitchFamily="2" charset="2"/>
              <a:buNone/>
            </a:pPr>
            <a:r>
              <a:rPr lang="en-US" sz="2000" dirty="0" smtClean="0">
                <a:latin typeface="Courier New" pitchFamily="49" charset="0"/>
              </a:rPr>
              <a:t>	</a:t>
            </a:r>
            <a:r>
              <a:rPr lang="en-US" sz="2000" dirty="0" err="1" smtClean="0">
                <a:latin typeface="Courier New" pitchFamily="49" charset="0"/>
              </a:rPr>
              <a:t>uname</a:t>
            </a:r>
            <a:r>
              <a:rPr lang="en-US" sz="2000" dirty="0" smtClean="0">
                <a:latin typeface="Courier New" pitchFamily="49" charset="0"/>
              </a:rPr>
              <a:t> -a</a:t>
            </a:r>
          </a:p>
          <a:p>
            <a:pPr eaLnBrk="1" hangingPunct="1">
              <a:buFont typeface="Wingdings" pitchFamily="2" charset="2"/>
              <a:buNone/>
            </a:pPr>
            <a:r>
              <a:rPr lang="en-US" sz="2000" dirty="0" smtClean="0">
                <a:latin typeface="Courier New" pitchFamily="49" charset="0"/>
              </a:rPr>
              <a:t>	head –n1 /etc/issue</a:t>
            </a:r>
          </a:p>
          <a:p>
            <a:pPr eaLnBrk="1" hangingPunct="1">
              <a:buFont typeface="Wingdings" pitchFamily="2" charset="2"/>
              <a:buNone/>
            </a:pPr>
            <a:endParaRPr lang="en-US" sz="2000" dirty="0" smtClean="0">
              <a:latin typeface="Courier New" pitchFamily="49" charset="0"/>
            </a:endParaRPr>
          </a:p>
          <a:p>
            <a:pPr eaLnBrk="1" hangingPunct="1">
              <a:buFont typeface="Wingdings" pitchFamily="2" charset="2"/>
              <a:buNone/>
            </a:pPr>
            <a:endParaRPr lang="en-US" sz="2400" dirty="0" smtClean="0"/>
          </a:p>
          <a:p>
            <a:pPr eaLnBrk="1" hangingPunct="1">
              <a:buFont typeface="Wingdings" pitchFamily="2" charset="2"/>
              <a:buNone/>
            </a:pPr>
            <a:endParaRPr lang="en-US" sz="1600" dirty="0" smtClean="0"/>
          </a:p>
          <a:p>
            <a:pPr eaLnBrk="1" hangingPunct="1">
              <a:buFont typeface="Wingdings" pitchFamily="2" charset="2"/>
              <a:buNone/>
            </a:pPr>
            <a:endParaRPr lang="en-US" sz="1600" dirty="0" smtClean="0"/>
          </a:p>
        </p:txBody>
      </p:sp>
      <p:sp>
        <p:nvSpPr>
          <p:cNvPr id="246787" name="Rectangle 3"/>
          <p:cNvSpPr>
            <a:spLocks noGrp="1" noChangeArrowheads="1"/>
          </p:cNvSpPr>
          <p:nvPr>
            <p:ph type="title"/>
          </p:nvPr>
        </p:nvSpPr>
        <p:spPr/>
        <p:txBody>
          <a:bodyPr/>
          <a:lstStyle/>
          <a:p>
            <a:pPr eaLnBrk="1" hangingPunct="1">
              <a:defRPr/>
            </a:pPr>
            <a:r>
              <a:rPr lang="en-US" smtClean="0"/>
              <a:t> Tips and Tricks #11</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a:xfrm>
            <a:off x="314325" y="1609725"/>
            <a:ext cx="8496300" cy="4792663"/>
          </a:xfrm>
        </p:spPr>
        <p:txBody>
          <a:bodyPr/>
          <a:lstStyle/>
          <a:p>
            <a:pPr eaLnBrk="1" hangingPunct="1">
              <a:buFont typeface="Wingdings" pitchFamily="2" charset="2"/>
              <a:buNone/>
            </a:pPr>
            <a:r>
              <a:rPr lang="en-US" dirty="0" smtClean="0"/>
              <a:t>Show system last reboot</a:t>
            </a:r>
          </a:p>
          <a:p>
            <a:pPr eaLnBrk="1" hangingPunct="1">
              <a:buFont typeface="Wingdings" pitchFamily="2" charset="2"/>
              <a:buNone/>
            </a:pPr>
            <a:endParaRPr lang="en-US" sz="2400" dirty="0" smtClean="0"/>
          </a:p>
          <a:p>
            <a:pPr eaLnBrk="1" hangingPunct="1">
              <a:buFont typeface="Wingdings" pitchFamily="2" charset="2"/>
              <a:buNone/>
            </a:pPr>
            <a:r>
              <a:rPr lang="en-US" sz="2000" dirty="0" smtClean="0">
                <a:latin typeface="Courier New" pitchFamily="49" charset="0"/>
              </a:rPr>
              <a:t>	last reboot | head –n1</a:t>
            </a:r>
          </a:p>
          <a:p>
            <a:pPr eaLnBrk="1" hangingPunct="1">
              <a:buFont typeface="Wingdings" pitchFamily="2" charset="2"/>
              <a:buNone/>
            </a:pPr>
            <a:endParaRPr lang="en-US" sz="2000" dirty="0" smtClean="0">
              <a:latin typeface="Courier New" pitchFamily="49" charset="0"/>
            </a:endParaRPr>
          </a:p>
          <a:p>
            <a:pPr eaLnBrk="1" hangingPunct="1">
              <a:buFont typeface="Wingdings" pitchFamily="2" charset="2"/>
              <a:buNone/>
            </a:pPr>
            <a:endParaRPr lang="en-US" sz="2400" dirty="0" smtClean="0"/>
          </a:p>
          <a:p>
            <a:pPr eaLnBrk="1" hangingPunct="1">
              <a:buFont typeface="Wingdings" pitchFamily="2" charset="2"/>
              <a:buNone/>
            </a:pPr>
            <a:endParaRPr lang="en-US" sz="1600" dirty="0" smtClean="0"/>
          </a:p>
          <a:p>
            <a:pPr eaLnBrk="1" hangingPunct="1">
              <a:buFont typeface="Wingdings" pitchFamily="2" charset="2"/>
              <a:buNone/>
            </a:pPr>
            <a:endParaRPr lang="en-US" sz="1600" dirty="0" smtClean="0"/>
          </a:p>
        </p:txBody>
      </p:sp>
      <p:sp>
        <p:nvSpPr>
          <p:cNvPr id="248835" name="Rectangle 3"/>
          <p:cNvSpPr>
            <a:spLocks noGrp="1" noChangeArrowheads="1"/>
          </p:cNvSpPr>
          <p:nvPr>
            <p:ph type="title"/>
          </p:nvPr>
        </p:nvSpPr>
        <p:spPr/>
        <p:txBody>
          <a:bodyPr/>
          <a:lstStyle/>
          <a:p>
            <a:pPr eaLnBrk="1" hangingPunct="1">
              <a:defRPr/>
            </a:pPr>
            <a:r>
              <a:rPr lang="en-US" smtClean="0"/>
              <a:t> Tips and Tricks #12</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xfrm>
            <a:off x="314325" y="1609725"/>
            <a:ext cx="8496300" cy="4792663"/>
          </a:xfrm>
        </p:spPr>
        <p:txBody>
          <a:bodyPr/>
          <a:lstStyle/>
          <a:p>
            <a:pPr eaLnBrk="1" hangingPunct="1">
              <a:buFont typeface="Wingdings" pitchFamily="2" charset="2"/>
              <a:buNone/>
            </a:pPr>
            <a:r>
              <a:rPr lang="en-US" dirty="0" smtClean="0"/>
              <a:t>Combine multiple text files into a single file</a:t>
            </a:r>
          </a:p>
          <a:p>
            <a:pPr eaLnBrk="1" hangingPunct="1">
              <a:buFont typeface="Wingdings" pitchFamily="2" charset="2"/>
              <a:buNone/>
            </a:pPr>
            <a:endParaRPr lang="en-US" sz="2400" dirty="0" smtClean="0"/>
          </a:p>
          <a:p>
            <a:pPr eaLnBrk="1" hangingPunct="1">
              <a:buFont typeface="Wingdings" pitchFamily="2" charset="2"/>
              <a:buNone/>
            </a:pPr>
            <a:r>
              <a:rPr lang="en-US" sz="2000" dirty="0" smtClean="0">
                <a:latin typeface="Courier New" pitchFamily="49" charset="0"/>
              </a:rPr>
              <a:t>	cat file1 file2 file3 &gt; file123</a:t>
            </a:r>
          </a:p>
          <a:p>
            <a:pPr eaLnBrk="1" hangingPunct="1">
              <a:buFont typeface="Wingdings" pitchFamily="2" charset="2"/>
              <a:buNone/>
            </a:pPr>
            <a:endParaRPr lang="en-US" sz="2000" dirty="0" smtClean="0">
              <a:latin typeface="Courier New" pitchFamily="49" charset="0"/>
            </a:endParaRPr>
          </a:p>
          <a:p>
            <a:pPr eaLnBrk="1" hangingPunct="1">
              <a:buFont typeface="Wingdings" pitchFamily="2" charset="2"/>
              <a:buNone/>
            </a:pPr>
            <a:r>
              <a:rPr lang="en-US" sz="2000" dirty="0" smtClean="0">
                <a:latin typeface="Courier New" pitchFamily="49" charset="0"/>
              </a:rPr>
              <a:t>	cat file1 file2 file3 &gt;&gt; </a:t>
            </a:r>
            <a:r>
              <a:rPr lang="en-US" sz="2000" dirty="0" err="1" smtClean="0">
                <a:latin typeface="Courier New" pitchFamily="49" charset="0"/>
              </a:rPr>
              <a:t>old_file</a:t>
            </a:r>
            <a:endParaRPr lang="en-US" sz="2000" dirty="0" smtClean="0">
              <a:latin typeface="Courier New" pitchFamily="49" charset="0"/>
            </a:endParaRPr>
          </a:p>
          <a:p>
            <a:pPr eaLnBrk="1" hangingPunct="1">
              <a:buFont typeface="Wingdings" pitchFamily="2" charset="2"/>
              <a:buNone/>
            </a:pPr>
            <a:endParaRPr lang="en-US" sz="2000" dirty="0" smtClean="0">
              <a:latin typeface="Courier New" pitchFamily="49" charset="0"/>
            </a:endParaRPr>
          </a:p>
          <a:p>
            <a:pPr eaLnBrk="1" hangingPunct="1">
              <a:buFont typeface="Wingdings" pitchFamily="2" charset="2"/>
              <a:buNone/>
            </a:pPr>
            <a:r>
              <a:rPr lang="en-US" sz="2000" dirty="0" smtClean="0">
                <a:latin typeface="Courier New" pitchFamily="49" charset="0"/>
              </a:rPr>
              <a:t>	cat `find . –name ‘*.out’` &gt; </a:t>
            </a:r>
            <a:r>
              <a:rPr lang="en-US" sz="2000" dirty="0" err="1" smtClean="0">
                <a:latin typeface="Courier New" pitchFamily="49" charset="0"/>
              </a:rPr>
              <a:t>file.all.out</a:t>
            </a:r>
            <a:endParaRPr lang="en-US" sz="2000" dirty="0" smtClean="0">
              <a:latin typeface="Courier New" pitchFamily="49" charset="0"/>
            </a:endParaRPr>
          </a:p>
          <a:p>
            <a:pPr eaLnBrk="1" hangingPunct="1">
              <a:buFont typeface="Wingdings" pitchFamily="2" charset="2"/>
              <a:buNone/>
            </a:pPr>
            <a:endParaRPr lang="en-US" sz="2000" dirty="0" smtClean="0">
              <a:latin typeface="Courier New" pitchFamily="49" charset="0"/>
            </a:endParaRPr>
          </a:p>
          <a:p>
            <a:pPr eaLnBrk="1" hangingPunct="1">
              <a:buFont typeface="Wingdings" pitchFamily="2" charset="2"/>
              <a:buNone/>
            </a:pPr>
            <a:endParaRPr lang="en-US" sz="2400" dirty="0" smtClean="0"/>
          </a:p>
          <a:p>
            <a:pPr eaLnBrk="1" hangingPunct="1">
              <a:buFont typeface="Wingdings" pitchFamily="2" charset="2"/>
              <a:buNone/>
            </a:pPr>
            <a:endParaRPr lang="en-US" sz="1600" dirty="0" smtClean="0"/>
          </a:p>
          <a:p>
            <a:pPr eaLnBrk="1" hangingPunct="1">
              <a:buFont typeface="Wingdings" pitchFamily="2" charset="2"/>
              <a:buNone/>
            </a:pPr>
            <a:endParaRPr lang="en-US" sz="1600" dirty="0" smtClean="0"/>
          </a:p>
        </p:txBody>
      </p:sp>
      <p:sp>
        <p:nvSpPr>
          <p:cNvPr id="250883" name="Rectangle 3"/>
          <p:cNvSpPr>
            <a:spLocks noGrp="1" noChangeArrowheads="1"/>
          </p:cNvSpPr>
          <p:nvPr>
            <p:ph type="title"/>
          </p:nvPr>
        </p:nvSpPr>
        <p:spPr/>
        <p:txBody>
          <a:bodyPr/>
          <a:lstStyle/>
          <a:p>
            <a:pPr eaLnBrk="1" hangingPunct="1">
              <a:defRPr/>
            </a:pPr>
            <a:r>
              <a:rPr lang="en-US" smtClean="0"/>
              <a:t> Tips and Tricks #13</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314325" y="1609725"/>
            <a:ext cx="8496300" cy="4792663"/>
          </a:xfrm>
        </p:spPr>
        <p:txBody>
          <a:bodyPr/>
          <a:lstStyle/>
          <a:p>
            <a:pPr eaLnBrk="1" hangingPunct="1">
              <a:buFont typeface="Wingdings" pitchFamily="2" charset="2"/>
              <a:buNone/>
            </a:pPr>
            <a:r>
              <a:rPr lang="en-US" dirty="0" smtClean="0"/>
              <a:t>Create man page in </a:t>
            </a:r>
            <a:r>
              <a:rPr lang="en-US" dirty="0" err="1" smtClean="0"/>
              <a:t>pdf</a:t>
            </a:r>
            <a:r>
              <a:rPr lang="en-US" dirty="0" smtClean="0"/>
              <a:t> format</a:t>
            </a:r>
          </a:p>
          <a:p>
            <a:pPr eaLnBrk="1" hangingPunct="1">
              <a:buFont typeface="Wingdings" pitchFamily="2" charset="2"/>
              <a:buNone/>
            </a:pPr>
            <a:endParaRPr lang="en-US" sz="2400" dirty="0" smtClean="0"/>
          </a:p>
          <a:p>
            <a:pPr eaLnBrk="1" hangingPunct="1">
              <a:buFont typeface="Wingdings" pitchFamily="2" charset="2"/>
              <a:buNone/>
            </a:pPr>
            <a:r>
              <a:rPr lang="en-US" sz="2000" dirty="0" smtClean="0">
                <a:latin typeface="Courier New" pitchFamily="49" charset="0"/>
              </a:rPr>
              <a:t>	man –t man | ps2pdf - &gt; man.pdf</a:t>
            </a:r>
          </a:p>
          <a:p>
            <a:pPr eaLnBrk="1" hangingPunct="1">
              <a:buFont typeface="Wingdings" pitchFamily="2" charset="2"/>
              <a:buNone/>
            </a:pPr>
            <a:r>
              <a:rPr lang="en-US" sz="2000" dirty="0" smtClean="0">
                <a:latin typeface="Courier New" pitchFamily="49" charset="0"/>
              </a:rPr>
              <a:t>	</a:t>
            </a:r>
          </a:p>
          <a:p>
            <a:pPr eaLnBrk="1" hangingPunct="1">
              <a:buFont typeface="Wingdings" pitchFamily="2" charset="2"/>
              <a:buNone/>
            </a:pPr>
            <a:r>
              <a:rPr lang="en-US" sz="2000" dirty="0" smtClean="0">
                <a:latin typeface="Courier New" pitchFamily="49" charset="0"/>
              </a:rPr>
              <a:t>	</a:t>
            </a:r>
            <a:r>
              <a:rPr lang="en-US" sz="2000" dirty="0" err="1" smtClean="0">
                <a:latin typeface="Courier New" pitchFamily="49" charset="0"/>
              </a:rPr>
              <a:t>acroread</a:t>
            </a:r>
            <a:r>
              <a:rPr lang="en-US" sz="2000" dirty="0" smtClean="0">
                <a:latin typeface="Courier New" pitchFamily="49" charset="0"/>
              </a:rPr>
              <a:t> man.pdf</a:t>
            </a:r>
          </a:p>
          <a:p>
            <a:pPr eaLnBrk="1" hangingPunct="1">
              <a:buFont typeface="Wingdings" pitchFamily="2" charset="2"/>
              <a:buNone/>
            </a:pPr>
            <a:endParaRPr lang="en-US" sz="2000" dirty="0" smtClean="0">
              <a:latin typeface="Courier New" pitchFamily="49" charset="0"/>
            </a:endParaRPr>
          </a:p>
          <a:p>
            <a:pPr eaLnBrk="1" hangingPunct="1">
              <a:buFont typeface="Wingdings" pitchFamily="2" charset="2"/>
              <a:buNone/>
            </a:pPr>
            <a:endParaRPr lang="en-US" sz="2400" dirty="0" smtClean="0"/>
          </a:p>
          <a:p>
            <a:pPr eaLnBrk="1" hangingPunct="1">
              <a:buFont typeface="Wingdings" pitchFamily="2" charset="2"/>
              <a:buNone/>
            </a:pPr>
            <a:endParaRPr lang="en-US" sz="1600" dirty="0" smtClean="0"/>
          </a:p>
          <a:p>
            <a:pPr eaLnBrk="1" hangingPunct="1">
              <a:buFont typeface="Wingdings" pitchFamily="2" charset="2"/>
              <a:buNone/>
            </a:pPr>
            <a:endParaRPr lang="en-US" sz="1600" dirty="0" smtClean="0"/>
          </a:p>
        </p:txBody>
      </p:sp>
      <p:sp>
        <p:nvSpPr>
          <p:cNvPr id="252931" name="Rectangle 3"/>
          <p:cNvSpPr>
            <a:spLocks noGrp="1" noChangeArrowheads="1"/>
          </p:cNvSpPr>
          <p:nvPr>
            <p:ph type="title"/>
          </p:nvPr>
        </p:nvSpPr>
        <p:spPr/>
        <p:txBody>
          <a:bodyPr/>
          <a:lstStyle/>
          <a:p>
            <a:pPr eaLnBrk="1" hangingPunct="1">
              <a:defRPr/>
            </a:pPr>
            <a:r>
              <a:rPr lang="en-US" smtClean="0"/>
              <a:t> Tips and Tricks #14</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xfrm>
            <a:off x="314325" y="1609725"/>
            <a:ext cx="8496300" cy="4792663"/>
          </a:xfrm>
        </p:spPr>
        <p:txBody>
          <a:bodyPr/>
          <a:lstStyle/>
          <a:p>
            <a:pPr eaLnBrk="1" hangingPunct="1">
              <a:buFont typeface="Wingdings" pitchFamily="2" charset="2"/>
              <a:buNone/>
            </a:pPr>
            <a:r>
              <a:rPr lang="en-US" dirty="0" smtClean="0"/>
              <a:t>Remove empty line(s) from a text file</a:t>
            </a:r>
          </a:p>
          <a:p>
            <a:pPr eaLnBrk="1" hangingPunct="1">
              <a:buFont typeface="Wingdings" pitchFamily="2" charset="2"/>
              <a:buNone/>
            </a:pPr>
            <a:endParaRPr lang="en-US" sz="2400" dirty="0" smtClean="0"/>
          </a:p>
          <a:p>
            <a:pPr eaLnBrk="1" hangingPunct="1">
              <a:buFont typeface="Wingdings" pitchFamily="2" charset="2"/>
              <a:buNone/>
            </a:pPr>
            <a:r>
              <a:rPr lang="en-US" sz="2000" dirty="0" smtClean="0">
                <a:latin typeface="Courier New" pitchFamily="49" charset="0"/>
              </a:rPr>
              <a:t>	</a:t>
            </a:r>
            <a:r>
              <a:rPr lang="en-US" sz="2000" dirty="0" err="1" smtClean="0">
                <a:latin typeface="Courier New" pitchFamily="49" charset="0"/>
              </a:rPr>
              <a:t>awk</a:t>
            </a:r>
            <a:r>
              <a:rPr lang="en-US" sz="2000" dirty="0" smtClean="0">
                <a:latin typeface="Courier New" pitchFamily="49" charset="0"/>
              </a:rPr>
              <a:t> ‘NF&gt;0’ &lt; file.txt</a:t>
            </a:r>
          </a:p>
          <a:p>
            <a:pPr eaLnBrk="1" hangingPunct="1">
              <a:buFont typeface="Wingdings" pitchFamily="2" charset="2"/>
              <a:buNone/>
            </a:pPr>
            <a:r>
              <a:rPr lang="en-US" sz="2400" dirty="0" smtClean="0"/>
              <a:t>			</a:t>
            </a:r>
            <a:r>
              <a:rPr lang="en-US" sz="1600" dirty="0" smtClean="0"/>
              <a:t>Print out the line(s) if the </a:t>
            </a:r>
            <a:r>
              <a:rPr lang="en-US" sz="1600" dirty="0" smtClean="0">
                <a:solidFill>
                  <a:srgbClr val="FF0000"/>
                </a:solidFill>
              </a:rPr>
              <a:t>n</a:t>
            </a:r>
            <a:r>
              <a:rPr lang="en-US" sz="1600" dirty="0" smtClean="0"/>
              <a:t>umber of </a:t>
            </a:r>
            <a:r>
              <a:rPr lang="en-US" sz="1600" dirty="0" smtClean="0">
                <a:solidFill>
                  <a:srgbClr val="FF0000"/>
                </a:solidFill>
              </a:rPr>
              <a:t>f</a:t>
            </a:r>
            <a:r>
              <a:rPr lang="en-US" sz="1600" dirty="0" smtClean="0"/>
              <a:t>ields (</a:t>
            </a:r>
            <a:r>
              <a:rPr lang="en-US" sz="1600" dirty="0" smtClean="0">
                <a:solidFill>
                  <a:srgbClr val="FF0000"/>
                </a:solidFill>
              </a:rPr>
              <a:t>NF</a:t>
            </a:r>
            <a:r>
              <a:rPr lang="en-US" sz="1600" dirty="0" smtClean="0"/>
              <a:t>) in a line in file </a:t>
            </a:r>
          </a:p>
          <a:p>
            <a:pPr eaLnBrk="1" hangingPunct="1">
              <a:buFont typeface="Wingdings" pitchFamily="2" charset="2"/>
              <a:buNone/>
            </a:pPr>
            <a:r>
              <a:rPr lang="en-US" sz="1600" dirty="0" smtClean="0"/>
              <a:t>				“file.txt” is greater than zero</a:t>
            </a:r>
          </a:p>
          <a:p>
            <a:pPr eaLnBrk="1" hangingPunct="1">
              <a:buFont typeface="Wingdings" pitchFamily="2" charset="2"/>
              <a:buNone/>
            </a:pPr>
            <a:r>
              <a:rPr lang="en-US" sz="2400" dirty="0" smtClean="0"/>
              <a:t>	</a:t>
            </a:r>
            <a:r>
              <a:rPr lang="en-US" sz="2000" dirty="0" err="1" smtClean="0">
                <a:latin typeface="Courier New" pitchFamily="49" charset="0"/>
              </a:rPr>
              <a:t>awk</a:t>
            </a:r>
            <a:r>
              <a:rPr lang="en-US" sz="2000" dirty="0" smtClean="0">
                <a:latin typeface="Courier New" pitchFamily="49" charset="0"/>
              </a:rPr>
              <a:t> ‘NF&gt;0’ &lt; file.txt &gt; new_file.txt</a:t>
            </a:r>
          </a:p>
          <a:p>
            <a:pPr eaLnBrk="1" hangingPunct="1">
              <a:buFont typeface="Wingdings" pitchFamily="2" charset="2"/>
              <a:buNone/>
            </a:pPr>
            <a:r>
              <a:rPr lang="en-US" sz="2400" dirty="0" smtClean="0"/>
              <a:t>			</a:t>
            </a:r>
            <a:r>
              <a:rPr lang="en-US" sz="1600" dirty="0" smtClean="0"/>
              <a:t>Write out the line(s) to file “new_file.txt if the </a:t>
            </a:r>
            <a:r>
              <a:rPr lang="en-US" sz="1600" dirty="0" smtClean="0">
                <a:solidFill>
                  <a:srgbClr val="FF0000"/>
                </a:solidFill>
              </a:rPr>
              <a:t>n</a:t>
            </a:r>
            <a:r>
              <a:rPr lang="en-US" sz="1600" dirty="0" smtClean="0"/>
              <a:t>umber of </a:t>
            </a:r>
            <a:r>
              <a:rPr lang="en-US" sz="1600" dirty="0" smtClean="0">
                <a:solidFill>
                  <a:srgbClr val="FF0000"/>
                </a:solidFill>
              </a:rPr>
              <a:t>f</a:t>
            </a:r>
            <a:r>
              <a:rPr lang="en-US" sz="1600" dirty="0" smtClean="0"/>
              <a:t>ields (</a:t>
            </a:r>
            <a:r>
              <a:rPr lang="en-US" sz="1600" dirty="0" smtClean="0">
                <a:solidFill>
                  <a:srgbClr val="FF0000"/>
                </a:solidFill>
              </a:rPr>
              <a:t>NF</a:t>
            </a:r>
            <a:r>
              <a:rPr lang="en-US" sz="1600" dirty="0" smtClean="0"/>
              <a:t>) </a:t>
            </a:r>
          </a:p>
          <a:p>
            <a:pPr eaLnBrk="1" hangingPunct="1">
              <a:buFont typeface="Wingdings" pitchFamily="2" charset="2"/>
              <a:buNone/>
            </a:pPr>
            <a:r>
              <a:rPr lang="en-US" sz="1600" dirty="0" smtClean="0"/>
              <a:t>				in a line in file “file.txt” is greater than zero</a:t>
            </a:r>
            <a:endParaRPr lang="en-US" sz="2400" dirty="0" smtClean="0"/>
          </a:p>
          <a:p>
            <a:pPr eaLnBrk="1" hangingPunct="1">
              <a:buFont typeface="Wingdings" pitchFamily="2" charset="2"/>
              <a:buNone/>
            </a:pPr>
            <a:endParaRPr lang="en-US" sz="1600" dirty="0" smtClean="0"/>
          </a:p>
          <a:p>
            <a:pPr eaLnBrk="1" hangingPunct="1">
              <a:buFont typeface="Wingdings" pitchFamily="2" charset="2"/>
              <a:buNone/>
            </a:pPr>
            <a:endParaRPr lang="en-US" sz="1600" dirty="0" smtClean="0"/>
          </a:p>
        </p:txBody>
      </p:sp>
      <p:sp>
        <p:nvSpPr>
          <p:cNvPr id="254979" name="Rectangle 3"/>
          <p:cNvSpPr>
            <a:spLocks noGrp="1" noChangeArrowheads="1"/>
          </p:cNvSpPr>
          <p:nvPr>
            <p:ph type="title"/>
          </p:nvPr>
        </p:nvSpPr>
        <p:spPr/>
        <p:txBody>
          <a:bodyPr/>
          <a:lstStyle/>
          <a:p>
            <a:pPr eaLnBrk="1" hangingPunct="1">
              <a:defRPr/>
            </a:pPr>
            <a:r>
              <a:rPr lang="en-US" smtClean="0"/>
              <a:t> Tips and Tricks #15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and Tools</a:t>
            </a:r>
            <a:endParaRPr lang="en-US" dirty="0"/>
          </a:p>
        </p:txBody>
      </p:sp>
      <p:sp>
        <p:nvSpPr>
          <p:cNvPr id="4" name="Content Placeholder 3"/>
          <p:cNvSpPr>
            <a:spLocks noGrp="1"/>
          </p:cNvSpPr>
          <p:nvPr>
            <p:ph sz="half" idx="1"/>
          </p:nvPr>
        </p:nvSpPr>
        <p:spPr>
          <a:xfrm>
            <a:off x="457200" y="1407015"/>
            <a:ext cx="4038600" cy="4525963"/>
          </a:xfrm>
        </p:spPr>
        <p:txBody>
          <a:bodyPr/>
          <a:lstStyle/>
          <a:p>
            <a:pPr algn="ctr">
              <a:buNone/>
            </a:pPr>
            <a:r>
              <a:rPr lang="en-US" sz="3600" dirty="0" smtClean="0">
                <a:solidFill>
                  <a:srgbClr val="FF0000"/>
                </a:solidFill>
              </a:rPr>
              <a:t>Topics</a:t>
            </a:r>
            <a:endParaRPr lang="en-US" dirty="0" smtClean="0">
              <a:solidFill>
                <a:srgbClr val="FF0000"/>
              </a:solidFill>
            </a:endParaRPr>
          </a:p>
          <a:p>
            <a:r>
              <a:rPr lang="en-US" dirty="0" smtClean="0"/>
              <a:t>streams</a:t>
            </a:r>
          </a:p>
          <a:p>
            <a:r>
              <a:rPr lang="en-US" dirty="0" smtClean="0"/>
              <a:t>pipes and redirection</a:t>
            </a:r>
          </a:p>
          <a:p>
            <a:r>
              <a:rPr lang="en-US" dirty="0" smtClean="0"/>
              <a:t>wildcards</a:t>
            </a:r>
          </a:p>
          <a:p>
            <a:r>
              <a:rPr lang="en-US" dirty="0" smtClean="0"/>
              <a:t>quoting and escaping</a:t>
            </a:r>
          </a:p>
          <a:p>
            <a:r>
              <a:rPr lang="en-US" dirty="0" smtClean="0"/>
              <a:t>regular expressions</a:t>
            </a:r>
          </a:p>
        </p:txBody>
      </p:sp>
      <p:sp>
        <p:nvSpPr>
          <p:cNvPr id="5" name="Content Placeholder 4"/>
          <p:cNvSpPr>
            <a:spLocks noGrp="1"/>
          </p:cNvSpPr>
          <p:nvPr>
            <p:ph sz="half" idx="2"/>
          </p:nvPr>
        </p:nvSpPr>
        <p:spPr>
          <a:xfrm>
            <a:off x="4648200" y="1558344"/>
            <a:ext cx="4038600" cy="5338293"/>
          </a:xfrm>
        </p:spPr>
        <p:txBody>
          <a:bodyPr>
            <a:normAutofit fontScale="77500" lnSpcReduction="20000"/>
          </a:bodyPr>
          <a:lstStyle/>
          <a:p>
            <a:pPr algn="ctr">
              <a:buNone/>
            </a:pPr>
            <a:r>
              <a:rPr lang="en-US" sz="4600" dirty="0" smtClean="0">
                <a:solidFill>
                  <a:srgbClr val="FF0000"/>
                </a:solidFill>
              </a:rPr>
              <a:t>Tools</a:t>
            </a:r>
          </a:p>
          <a:p>
            <a:r>
              <a:rPr lang="en-US" dirty="0" err="1" smtClean="0"/>
              <a:t>grep</a:t>
            </a:r>
            <a:endParaRPr lang="en-US" dirty="0" smtClean="0"/>
          </a:p>
          <a:p>
            <a:r>
              <a:rPr lang="en-US" dirty="0" smtClean="0"/>
              <a:t>gawk</a:t>
            </a:r>
          </a:p>
          <a:p>
            <a:r>
              <a:rPr lang="en-US" dirty="0" err="1" smtClean="0"/>
              <a:t>foreach</a:t>
            </a:r>
            <a:r>
              <a:rPr lang="en-US" dirty="0" smtClean="0"/>
              <a:t>/for</a:t>
            </a:r>
          </a:p>
          <a:p>
            <a:r>
              <a:rPr lang="en-US" dirty="0" err="1" smtClean="0"/>
              <a:t>sed</a:t>
            </a:r>
            <a:endParaRPr lang="en-US" dirty="0" smtClean="0"/>
          </a:p>
          <a:p>
            <a:r>
              <a:rPr lang="en-US" dirty="0" smtClean="0"/>
              <a:t>sort</a:t>
            </a:r>
          </a:p>
          <a:p>
            <a:r>
              <a:rPr lang="en-US" dirty="0" smtClean="0"/>
              <a:t>cut/paste/join</a:t>
            </a:r>
          </a:p>
          <a:p>
            <a:r>
              <a:rPr lang="en-US" dirty="0" err="1" smtClean="0"/>
              <a:t>basename</a:t>
            </a:r>
            <a:r>
              <a:rPr lang="en-US" dirty="0" smtClean="0"/>
              <a:t>/</a:t>
            </a:r>
            <a:r>
              <a:rPr lang="en-US" dirty="0" err="1" smtClean="0"/>
              <a:t>dirname</a:t>
            </a:r>
            <a:endParaRPr lang="en-US" dirty="0" smtClean="0"/>
          </a:p>
          <a:p>
            <a:r>
              <a:rPr lang="en-US" dirty="0" err="1" smtClean="0"/>
              <a:t>uniq</a:t>
            </a:r>
            <a:endParaRPr lang="en-US" dirty="0" smtClean="0"/>
          </a:p>
          <a:p>
            <a:r>
              <a:rPr lang="en-US" dirty="0" err="1" smtClean="0"/>
              <a:t>wc</a:t>
            </a:r>
            <a:endParaRPr lang="en-US" dirty="0" smtClean="0"/>
          </a:p>
          <a:p>
            <a:r>
              <a:rPr lang="en-US" dirty="0" err="1" smtClean="0"/>
              <a:t>tr</a:t>
            </a:r>
            <a:endParaRPr lang="en-US" dirty="0" smtClean="0"/>
          </a:p>
          <a:p>
            <a:r>
              <a:rPr lang="en-US" dirty="0" err="1" smtClean="0"/>
              <a:t>xargs</a:t>
            </a:r>
            <a:endParaRPr lang="en-US" dirty="0" smtClean="0"/>
          </a:p>
          <a:p>
            <a:r>
              <a:rPr lang="en-US" dirty="0" err="1" smtClean="0"/>
              <a:t>bc</a:t>
            </a:r>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a:t>
            </a:r>
            <a:endParaRPr lang="en-US" dirty="0"/>
          </a:p>
        </p:txBody>
      </p:sp>
      <p:sp>
        <p:nvSpPr>
          <p:cNvPr id="5" name="Content Placeholder 4"/>
          <p:cNvSpPr>
            <a:spLocks noGrp="1"/>
          </p:cNvSpPr>
          <p:nvPr>
            <p:ph idx="1"/>
          </p:nvPr>
        </p:nvSpPr>
        <p:spPr>
          <a:xfrm>
            <a:off x="457200" y="1600200"/>
            <a:ext cx="8229600" cy="4877873"/>
          </a:xfrm>
        </p:spPr>
        <p:txBody>
          <a:bodyPr/>
          <a:lstStyle/>
          <a:p>
            <a:r>
              <a:rPr lang="en-US" dirty="0" smtClean="0"/>
              <a:t>Power Tools</a:t>
            </a:r>
          </a:p>
          <a:p>
            <a:pPr lvl="1"/>
            <a:r>
              <a:rPr lang="en-US" dirty="0" err="1" smtClean="0"/>
              <a:t>grep</a:t>
            </a:r>
            <a:r>
              <a:rPr lang="en-US" dirty="0" smtClean="0"/>
              <a:t>, gawk, </a:t>
            </a:r>
            <a:r>
              <a:rPr lang="en-US" dirty="0" err="1" smtClean="0"/>
              <a:t>foreach</a:t>
            </a:r>
            <a:r>
              <a:rPr lang="en-US" dirty="0" smtClean="0"/>
              <a:t>/for</a:t>
            </a:r>
            <a:br>
              <a:rPr lang="en-US" dirty="0" smtClean="0"/>
            </a:br>
            <a:endParaRPr lang="en-US" dirty="0" smtClean="0"/>
          </a:p>
          <a:p>
            <a:r>
              <a:rPr lang="en-US" dirty="0" smtClean="0"/>
              <a:t>Used a lot</a:t>
            </a:r>
          </a:p>
          <a:p>
            <a:pPr lvl="1"/>
            <a:r>
              <a:rPr lang="en-US" dirty="0" smtClean="0"/>
              <a:t>sort, </a:t>
            </a:r>
            <a:r>
              <a:rPr lang="en-US" dirty="0" err="1" smtClean="0"/>
              <a:t>sed</a:t>
            </a:r>
            <a:r>
              <a:rPr lang="en-US" dirty="0" smtClean="0"/>
              <a:t> </a:t>
            </a:r>
            <a:br>
              <a:rPr lang="en-US" dirty="0" smtClean="0"/>
            </a:br>
            <a:endParaRPr lang="en-US" dirty="0" smtClean="0"/>
          </a:p>
          <a:p>
            <a:r>
              <a:rPr lang="en-US" dirty="0" smtClean="0"/>
              <a:t>Nice to Have</a:t>
            </a:r>
          </a:p>
          <a:p>
            <a:pPr lvl="1"/>
            <a:r>
              <a:rPr lang="en-US" dirty="0" smtClean="0"/>
              <a:t>cut/paste/join, </a:t>
            </a:r>
            <a:r>
              <a:rPr lang="en-US" dirty="0" err="1" smtClean="0"/>
              <a:t>basename</a:t>
            </a:r>
            <a:r>
              <a:rPr lang="en-US" dirty="0" smtClean="0"/>
              <a:t>/</a:t>
            </a:r>
            <a:r>
              <a:rPr lang="en-US" dirty="0" err="1" smtClean="0"/>
              <a:t>dirname</a:t>
            </a:r>
            <a:r>
              <a:rPr lang="en-US" dirty="0" smtClean="0"/>
              <a:t>, </a:t>
            </a:r>
            <a:r>
              <a:rPr lang="en-US" dirty="0" err="1" smtClean="0"/>
              <a:t>wc</a:t>
            </a:r>
            <a:r>
              <a:rPr lang="en-US" dirty="0" smtClean="0"/>
              <a:t>, </a:t>
            </a:r>
            <a:r>
              <a:rPr lang="en-US" dirty="0" err="1" smtClean="0"/>
              <a:t>bc</a:t>
            </a:r>
            <a:r>
              <a:rPr lang="en-US" dirty="0" smtClean="0"/>
              <a:t>, </a:t>
            </a:r>
            <a:r>
              <a:rPr lang="en-US" dirty="0" err="1" smtClean="0"/>
              <a:t>xargs</a:t>
            </a:r>
            <a:r>
              <a:rPr lang="en-US" dirty="0" smtClean="0"/>
              <a:t>, </a:t>
            </a:r>
            <a:r>
              <a:rPr lang="en-US" dirty="0" err="1" smtClean="0"/>
              <a:t>uniq</a:t>
            </a:r>
            <a:r>
              <a:rPr lang="en-US" dirty="0" smtClean="0"/>
              <a:t>, </a:t>
            </a:r>
            <a:r>
              <a:rPr lang="en-US" dirty="0" err="1" smtClean="0"/>
              <a:t>tr</a:t>
            </a:r>
            <a:endParaRPr lang="en-US" dirty="0" smtClean="0"/>
          </a:p>
        </p:txBody>
      </p:sp>
      <p:pic>
        <p:nvPicPr>
          <p:cNvPr id="1026" name="Picture 2" descr="D:\reed\RC\Linux\Power Tools.jpg"/>
          <p:cNvPicPr>
            <a:picLocks noChangeAspect="1" noChangeArrowheads="1"/>
          </p:cNvPicPr>
          <p:nvPr/>
        </p:nvPicPr>
        <p:blipFill>
          <a:blip r:embed="rId2" cstate="print"/>
          <a:srcRect/>
          <a:stretch>
            <a:fillRect/>
          </a:stretch>
        </p:blipFill>
        <p:spPr bwMode="auto">
          <a:xfrm>
            <a:off x="6272011" y="976648"/>
            <a:ext cx="2395470" cy="2395470"/>
          </a:xfrm>
          <a:prstGeom prst="rect">
            <a:avLst/>
          </a:prstGeom>
          <a:noFill/>
        </p:spPr>
      </p:pic>
      <p:pic>
        <p:nvPicPr>
          <p:cNvPr id="1027" name="Picture 3" descr="D:\reed\RC\Linux\hand-tools-list-important.jpg"/>
          <p:cNvPicPr>
            <a:picLocks noChangeAspect="1" noChangeArrowheads="1"/>
          </p:cNvPicPr>
          <p:nvPr/>
        </p:nvPicPr>
        <p:blipFill>
          <a:blip r:embed="rId3" cstate="print"/>
          <a:srcRect/>
          <a:stretch>
            <a:fillRect/>
          </a:stretch>
        </p:blipFill>
        <p:spPr bwMode="auto">
          <a:xfrm>
            <a:off x="3402833" y="3090931"/>
            <a:ext cx="2489249" cy="208993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682580" y="1867438"/>
            <a:ext cx="7054895" cy="3825024"/>
          </a:xfrm>
        </p:spPr>
        <p:txBody>
          <a:bodyPr/>
          <a:lstStyle/>
          <a:p>
            <a:pPr algn="ctr" rtl="1" eaLnBrk="1" hangingPunct="1">
              <a:defRPr/>
            </a:pPr>
            <a:r>
              <a:rPr lang="en-US" u="sng" dirty="0" smtClean="0">
                <a:solidFill>
                  <a:srgbClr val="FF3300"/>
                </a:solidFill>
              </a:rPr>
              <a:t>Topics</a:t>
            </a:r>
            <a:r>
              <a:rPr lang="en-US" sz="3600" u="sng" dirty="0" smtClean="0">
                <a:solidFill>
                  <a:srgbClr val="FF3300"/>
                </a:solidFill>
              </a:rPr>
              <a:t/>
            </a:r>
            <a:br>
              <a:rPr lang="en-US" sz="3600" u="sng" dirty="0" smtClean="0">
                <a:solidFill>
                  <a:srgbClr val="FF3300"/>
                </a:solidFill>
              </a:rPr>
            </a:br>
            <a:r>
              <a:rPr lang="en-US" sz="3600" dirty="0" smtClean="0">
                <a:solidFill>
                  <a:srgbClr val="FF3300"/>
                </a:solidFill>
              </a:rPr>
              <a:t/>
            </a:r>
            <a:br>
              <a:rPr lang="en-US" sz="3600" dirty="0" smtClean="0">
                <a:solidFill>
                  <a:srgbClr val="FF3300"/>
                </a:solidFill>
              </a:rPr>
            </a:br>
            <a:r>
              <a:rPr lang="en-US" sz="3600" dirty="0" err="1" smtClean="0">
                <a:solidFill>
                  <a:srgbClr val="FF3300"/>
                </a:solidFill>
              </a:rPr>
              <a:t>Stdout</a:t>
            </a:r>
            <a:r>
              <a:rPr lang="en-US" sz="3600" dirty="0" smtClean="0">
                <a:solidFill>
                  <a:srgbClr val="FF3300"/>
                </a:solidFill>
              </a:rPr>
              <a:t>/</a:t>
            </a:r>
            <a:r>
              <a:rPr lang="en-US" sz="3600" dirty="0" err="1" smtClean="0">
                <a:solidFill>
                  <a:srgbClr val="FF3300"/>
                </a:solidFill>
              </a:rPr>
              <a:t>Stdin</a:t>
            </a:r>
            <a:r>
              <a:rPr lang="en-US" sz="3600" dirty="0" smtClean="0">
                <a:solidFill>
                  <a:srgbClr val="FF3300"/>
                </a:solidFill>
              </a:rPr>
              <a:t>/</a:t>
            </a:r>
            <a:r>
              <a:rPr lang="en-US" sz="3600" dirty="0" err="1" smtClean="0">
                <a:solidFill>
                  <a:srgbClr val="FF3300"/>
                </a:solidFill>
              </a:rPr>
              <a:t>Stderr</a:t>
            </a:r>
            <a:r>
              <a:rPr lang="en-US" sz="3600" dirty="0" smtClean="0">
                <a:solidFill>
                  <a:srgbClr val="FF3300"/>
                </a:solidFill>
              </a:rPr>
              <a:t/>
            </a:r>
            <a:br>
              <a:rPr lang="en-US" sz="3600" dirty="0" smtClean="0">
                <a:solidFill>
                  <a:srgbClr val="FF3300"/>
                </a:solidFill>
              </a:rPr>
            </a:br>
            <a:r>
              <a:rPr lang="en-US" sz="3600" dirty="0" smtClean="0">
                <a:solidFill>
                  <a:srgbClr val="FF3300"/>
                </a:solidFill>
              </a:rPr>
              <a:t>Pipe and Redirection</a:t>
            </a:r>
            <a:br>
              <a:rPr lang="en-US" sz="3600" dirty="0" smtClean="0">
                <a:solidFill>
                  <a:srgbClr val="FF3300"/>
                </a:solidFill>
              </a:rPr>
            </a:br>
            <a:r>
              <a:rPr lang="en-US" sz="3600" dirty="0" smtClean="0">
                <a:solidFill>
                  <a:srgbClr val="FF3300"/>
                </a:solidFill>
              </a:rPr>
              <a:t>Wildcards</a:t>
            </a:r>
            <a:br>
              <a:rPr lang="en-US" sz="3600" dirty="0" smtClean="0">
                <a:solidFill>
                  <a:srgbClr val="FF3300"/>
                </a:solidFill>
              </a:rPr>
            </a:br>
            <a:r>
              <a:rPr lang="en-US" sz="3600" dirty="0" smtClean="0">
                <a:solidFill>
                  <a:srgbClr val="FF3300"/>
                </a:solidFill>
              </a:rPr>
              <a:t>Quoting and Escaping</a:t>
            </a:r>
            <a:br>
              <a:rPr lang="en-US" sz="3600" dirty="0" smtClean="0">
                <a:solidFill>
                  <a:srgbClr val="FF3300"/>
                </a:solidFill>
              </a:rPr>
            </a:br>
            <a:r>
              <a:rPr lang="en-US" sz="3600" dirty="0" err="1" smtClean="0">
                <a:solidFill>
                  <a:srgbClr val="FF3300"/>
                </a:solidFill>
              </a:rPr>
              <a:t>Regex</a:t>
            </a:r>
            <a:endParaRPr lang="en-US" sz="3600" dirty="0" smtClean="0">
              <a:solidFill>
                <a:srgbClr val="FF33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TS">
  <a:themeElements>
    <a:clrScheme name="ITS 13">
      <a:dk1>
        <a:srgbClr val="5F5F5F"/>
      </a:dk1>
      <a:lt1>
        <a:srgbClr val="EFEFE7"/>
      </a:lt1>
      <a:dk2>
        <a:srgbClr val="FFFF66"/>
      </a:dk2>
      <a:lt2>
        <a:srgbClr val="336699"/>
      </a:lt2>
      <a:accent1>
        <a:srgbClr val="99CCFF"/>
      </a:accent1>
      <a:accent2>
        <a:srgbClr val="336699"/>
      </a:accent2>
      <a:accent3>
        <a:srgbClr val="F6F6F1"/>
      </a:accent3>
      <a:accent4>
        <a:srgbClr val="505050"/>
      </a:accent4>
      <a:accent5>
        <a:srgbClr val="CAE2FF"/>
      </a:accent5>
      <a:accent6>
        <a:srgbClr val="2D5C8A"/>
      </a:accent6>
      <a:hlink>
        <a:srgbClr val="6699CC"/>
      </a:hlink>
      <a:folHlink>
        <a:srgbClr val="003366"/>
      </a:folHlink>
    </a:clrScheme>
    <a:fontScheme name="ITS">
      <a:majorFont>
        <a:latin typeface="Trebuchet MS"/>
        <a:ea typeface=""/>
        <a:cs typeface="Arial"/>
      </a:majorFont>
      <a:minorFont>
        <a:latin typeface="Trebuchet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20000"/>
          </a:spcAft>
          <a:buClr>
            <a:srgbClr val="336699"/>
          </a:buClr>
          <a:buSzPct val="115000"/>
          <a:buFont typeface="Wingdings" pitchFamily="2" charset="2"/>
          <a:buNone/>
          <a:tabLst/>
          <a:defRPr kumimoji="0" lang="en-US" sz="2800" b="0" i="0" u="none" strike="noStrike" cap="none" normalizeH="0" baseline="0" smtClean="0">
            <a:ln>
              <a:noFill/>
            </a:ln>
            <a:solidFill>
              <a:srgbClr val="003366"/>
            </a:solidFill>
            <a:effectLst/>
            <a:latin typeface="Trebuchet MS"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20000"/>
          </a:spcAft>
          <a:buClr>
            <a:srgbClr val="336699"/>
          </a:buClr>
          <a:buSzPct val="115000"/>
          <a:buFont typeface="Wingdings" pitchFamily="2" charset="2"/>
          <a:buNone/>
          <a:tabLst/>
          <a:defRPr kumimoji="0" lang="en-US" sz="2800" b="0" i="0" u="none" strike="noStrike" cap="none" normalizeH="0" baseline="0" smtClean="0">
            <a:ln>
              <a:noFill/>
            </a:ln>
            <a:solidFill>
              <a:srgbClr val="003366"/>
            </a:solidFill>
            <a:effectLst/>
            <a:latin typeface="Trebuchet MS" pitchFamily="34" charset="0"/>
            <a:cs typeface="Arial" charset="0"/>
          </a:defRPr>
        </a:defPPr>
      </a:lstStyle>
    </a:lnDef>
  </a:objectDefaults>
  <a:extraClrSchemeLst>
    <a:extraClrScheme>
      <a:clrScheme name="I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TS 13">
        <a:dk1>
          <a:srgbClr val="5F5F5F"/>
        </a:dk1>
        <a:lt1>
          <a:srgbClr val="EFEFE7"/>
        </a:lt1>
        <a:dk2>
          <a:srgbClr val="FFFF66"/>
        </a:dk2>
        <a:lt2>
          <a:srgbClr val="336699"/>
        </a:lt2>
        <a:accent1>
          <a:srgbClr val="99CCFF"/>
        </a:accent1>
        <a:accent2>
          <a:srgbClr val="336699"/>
        </a:accent2>
        <a:accent3>
          <a:srgbClr val="F6F6F1"/>
        </a:accent3>
        <a:accent4>
          <a:srgbClr val="505050"/>
        </a:accent4>
        <a:accent5>
          <a:srgbClr val="CAE2FF"/>
        </a:accent5>
        <a:accent6>
          <a:srgbClr val="2D5C8A"/>
        </a:accent6>
        <a:hlink>
          <a:srgbClr val="6699CC"/>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rebuchet MS"/>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20000"/>
          </a:spcAft>
          <a:buClr>
            <a:srgbClr val="336699"/>
          </a:buClr>
          <a:buSzPct val="115000"/>
          <a:buFont typeface="Wingdings" pitchFamily="2" charset="2"/>
          <a:buNone/>
          <a:tabLst/>
          <a:defRPr kumimoji="0" lang="en-US" sz="2800" b="0" i="0" u="none" strike="noStrike" cap="none" normalizeH="0" baseline="0" smtClean="0">
            <a:ln>
              <a:noFill/>
            </a:ln>
            <a:solidFill>
              <a:srgbClr val="003366"/>
            </a:solidFill>
            <a:effectLst/>
            <a:latin typeface="Trebuchet MS"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20000"/>
          </a:spcAft>
          <a:buClr>
            <a:srgbClr val="336699"/>
          </a:buClr>
          <a:buSzPct val="115000"/>
          <a:buFont typeface="Wingdings" pitchFamily="2" charset="2"/>
          <a:buNone/>
          <a:tabLst/>
          <a:defRPr kumimoji="0" lang="en-US" sz="2800" b="0" i="0" u="none" strike="noStrike" cap="none" normalizeH="0" baseline="0" smtClean="0">
            <a:ln>
              <a:noFill/>
            </a:ln>
            <a:solidFill>
              <a:srgbClr val="003366"/>
            </a:solidFill>
            <a:effectLst/>
            <a:latin typeface="Trebuchet MS" pitchFamily="34"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7153</TotalTime>
  <Words>3559</Words>
  <Application>Microsoft Office PowerPoint</Application>
  <PresentationFormat>On-screen Show (4:3)</PresentationFormat>
  <Paragraphs>603</Paragraphs>
  <Slides>66</Slides>
  <Notes>33</Notes>
  <HiddenSlides>0</HiddenSlides>
  <MMClips>0</MMClips>
  <ScaleCrop>false</ScaleCrop>
  <HeadingPairs>
    <vt:vector size="4" baseType="variant">
      <vt:variant>
        <vt:lpstr>Theme</vt:lpstr>
      </vt:variant>
      <vt:variant>
        <vt:i4>2</vt:i4>
      </vt:variant>
      <vt:variant>
        <vt:lpstr>Slide Titles</vt:lpstr>
      </vt:variant>
      <vt:variant>
        <vt:i4>66</vt:i4>
      </vt:variant>
    </vt:vector>
  </HeadingPairs>
  <TitlesOfParts>
    <vt:vector size="68" baseType="lpstr">
      <vt:lpstr>ITS</vt:lpstr>
      <vt:lpstr>Custom Design</vt:lpstr>
      <vt:lpstr>Linux Intermediate Text and File Processing</vt:lpstr>
      <vt:lpstr>Class Material</vt:lpstr>
      <vt:lpstr>Course Objectives</vt:lpstr>
      <vt:lpstr>Logistics</vt:lpstr>
      <vt:lpstr>ssh using SecureCRT in Windows </vt:lpstr>
      <vt:lpstr>Stuff you should already know …</vt:lpstr>
      <vt:lpstr>Topics and Tools</vt:lpstr>
      <vt:lpstr>Tools</vt:lpstr>
      <vt:lpstr>Topics  Stdout/Stdin/Stderr Pipe and Redirection Wildcards Quoting and Escaping Regex</vt:lpstr>
      <vt:lpstr>stdout, stdin, stderr </vt:lpstr>
      <vt:lpstr>Redirection and Pipe</vt:lpstr>
      <vt:lpstr>Pipes and Redirection</vt:lpstr>
      <vt:lpstr>Wildcards </vt:lpstr>
      <vt:lpstr>Quoting and Escaping</vt:lpstr>
      <vt:lpstr>regular expressions</vt:lpstr>
      <vt:lpstr>regex cont.</vt:lpstr>
      <vt:lpstr>Tools</vt:lpstr>
      <vt:lpstr>grep/egrep/fgrep</vt:lpstr>
      <vt:lpstr>grep - Examples</vt:lpstr>
      <vt:lpstr>grep- Useful Options</vt:lpstr>
      <vt:lpstr>awk</vt:lpstr>
      <vt:lpstr>gawk</vt:lpstr>
      <vt:lpstr>gawk patterns </vt:lpstr>
      <vt:lpstr>gawk by example</vt:lpstr>
      <vt:lpstr>gawk</vt:lpstr>
      <vt:lpstr>gawk command statements</vt:lpstr>
      <vt:lpstr>awk    </vt:lpstr>
      <vt:lpstr>foreach</vt:lpstr>
      <vt:lpstr>for</vt:lpstr>
      <vt:lpstr>sed - Stream Editor</vt:lpstr>
      <vt:lpstr>sed Examples   </vt:lpstr>
      <vt:lpstr>sed reference</vt:lpstr>
      <vt:lpstr>sort</vt:lpstr>
      <vt:lpstr>sort Examples    </vt:lpstr>
      <vt:lpstr>cut</vt:lpstr>
      <vt:lpstr>paste/join</vt:lpstr>
      <vt:lpstr>paste    </vt:lpstr>
      <vt:lpstr>basename/dirname</vt:lpstr>
      <vt:lpstr>uniq</vt:lpstr>
      <vt:lpstr>wc   </vt:lpstr>
      <vt:lpstr>tr</vt:lpstr>
      <vt:lpstr>xargs</vt:lpstr>
      <vt:lpstr>bc – basic calculator   </vt:lpstr>
      <vt:lpstr>Putting It All Together: An Extended Example</vt:lpstr>
      <vt:lpstr> Example</vt:lpstr>
      <vt:lpstr>Abbreviated Sample Output we wish to extract data from</vt:lpstr>
      <vt:lpstr>We can do this in three steps:</vt:lpstr>
      <vt:lpstr>Extend this to many files </vt:lpstr>
      <vt:lpstr> Conclusion</vt:lpstr>
      <vt:lpstr>xkcd cartoon     - Randall Munroe</vt:lpstr>
      <vt:lpstr>Tips and Tricks</vt:lpstr>
      <vt:lpstr> Tips and Tricks #1</vt:lpstr>
      <vt:lpstr> Tips and Tricks #2</vt:lpstr>
      <vt:lpstr> Tips and Tricks #3</vt:lpstr>
      <vt:lpstr> Tips and Tricks #4</vt:lpstr>
      <vt:lpstr> Tips and Tricks #5</vt:lpstr>
      <vt:lpstr> Tips and Tricks #6</vt:lpstr>
      <vt:lpstr> Tips and Tricks #7</vt:lpstr>
      <vt:lpstr> Tips and Tricks #8</vt:lpstr>
      <vt:lpstr> Tips and Tricks #9</vt:lpstr>
      <vt:lpstr> Tips and Tricks #10</vt:lpstr>
      <vt:lpstr> Tips and Tricks #11</vt:lpstr>
      <vt:lpstr> Tips and Tricks #12</vt:lpstr>
      <vt:lpstr> Tips and Tricks #13</vt:lpstr>
      <vt:lpstr> Tips and Tricks #14</vt:lpstr>
      <vt:lpstr> Tips and Tricks #15</vt:lpstr>
    </vt:vector>
  </TitlesOfParts>
  <Company>UNC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UNC</dc:creator>
  <cp:lastModifiedBy>UNC</cp:lastModifiedBy>
  <cp:revision>120</cp:revision>
  <dcterms:created xsi:type="dcterms:W3CDTF">2007-09-19T18:03:49Z</dcterms:created>
  <dcterms:modified xsi:type="dcterms:W3CDTF">2012-06-06T21:34:42Z</dcterms:modified>
</cp:coreProperties>
</file>