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3" r:id="rId5"/>
  </p:sldIdLst>
  <p:sldSz cx="10058400" cy="15544800"/>
  <p:notesSz cx="9866313" cy="14295438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DAD"/>
    <a:srgbClr val="0D78C9"/>
    <a:srgbClr val="024C84"/>
    <a:srgbClr val="993200"/>
    <a:srgbClr val="4D4E44"/>
    <a:srgbClr val="176338"/>
    <a:srgbClr val="0F5D3F"/>
    <a:srgbClr val="ABC8D1"/>
    <a:srgbClr val="1B3049"/>
    <a:srgbClr val="5D3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7" autoAdjust="0"/>
    <p:restoredTop sz="94660"/>
  </p:normalViewPr>
  <p:slideViewPr>
    <p:cSldViewPr>
      <p:cViewPr varScale="1">
        <p:scale>
          <a:sx n="54" d="100"/>
          <a:sy n="54" d="100"/>
        </p:scale>
        <p:origin x="3331" y="91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928" y="-102"/>
      </p:cViewPr>
      <p:guideLst>
        <p:guide orient="horz" pos="4503"/>
        <p:guide pos="31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er Price-Marshalik" userId="5d55b9f1-f55d-4d78-bc88-546ddbefba9a" providerId="ADAL" clId="{4FA99B0C-AF9D-4223-B2C9-03A5D6617E8B}"/>
    <pc:docChg chg="custSel modSld">
      <pc:chgData name="Amber Price-Marshalik" userId="5d55b9f1-f55d-4d78-bc88-546ddbefba9a" providerId="ADAL" clId="{4FA99B0C-AF9D-4223-B2C9-03A5D6617E8B}" dt="2019-12-11T20:29:43.569" v="41" actId="313"/>
      <pc:docMkLst>
        <pc:docMk/>
      </pc:docMkLst>
      <pc:sldChg chg="modSp">
        <pc:chgData name="Amber Price-Marshalik" userId="5d55b9f1-f55d-4d78-bc88-546ddbefba9a" providerId="ADAL" clId="{4FA99B0C-AF9D-4223-B2C9-03A5D6617E8B}" dt="2019-12-11T20:29:43.569" v="41" actId="313"/>
        <pc:sldMkLst>
          <pc:docMk/>
          <pc:sldMk cId="0" sldId="273"/>
        </pc:sldMkLst>
        <pc:spChg chg="mod">
          <ac:chgData name="Amber Price-Marshalik" userId="5d55b9f1-f55d-4d78-bc88-546ddbefba9a" providerId="ADAL" clId="{4FA99B0C-AF9D-4223-B2C9-03A5D6617E8B}" dt="2019-12-11T20:29:43.569" v="41" actId="313"/>
          <ac:spMkLst>
            <pc:docMk/>
            <pc:sldMk cId="0" sldId="273"/>
            <ac:spMk id="26" creationId="{F06AEB0B-7FC0-DF4A-A99C-8964077B74C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714772"/>
          </a:xfrm>
          <a:prstGeom prst="rect">
            <a:avLst/>
          </a:prstGeom>
        </p:spPr>
        <p:txBody>
          <a:bodyPr vert="horz" lIns="138065" tIns="69032" rIns="138065" bIns="69032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7" y="1"/>
            <a:ext cx="4275402" cy="714772"/>
          </a:xfrm>
          <a:prstGeom prst="rect">
            <a:avLst/>
          </a:prstGeom>
        </p:spPr>
        <p:txBody>
          <a:bodyPr vert="horz" lIns="138065" tIns="69032" rIns="138065" bIns="69032" rtlCol="0"/>
          <a:lstStyle>
            <a:lvl1pPr algn="r">
              <a:defRPr sz="1800"/>
            </a:lvl1pPr>
          </a:lstStyle>
          <a:p>
            <a:fld id="{5F993C83-2184-4286-ABE1-941A40B40C8F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578186"/>
            <a:ext cx="4275402" cy="714772"/>
          </a:xfrm>
          <a:prstGeom prst="rect">
            <a:avLst/>
          </a:prstGeom>
        </p:spPr>
        <p:txBody>
          <a:bodyPr vert="horz" lIns="138065" tIns="69032" rIns="138065" bIns="69032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7" y="13578186"/>
            <a:ext cx="4275402" cy="714772"/>
          </a:xfrm>
          <a:prstGeom prst="rect">
            <a:avLst/>
          </a:prstGeom>
        </p:spPr>
        <p:txBody>
          <a:bodyPr vert="horz" lIns="138065" tIns="69032" rIns="138065" bIns="69032" rtlCol="0" anchor="b"/>
          <a:lstStyle>
            <a:lvl1pPr algn="r">
              <a:defRPr sz="1800"/>
            </a:lvl1pPr>
          </a:lstStyle>
          <a:p>
            <a:fld id="{F7603001-E0F2-47E5-A338-816CC267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3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714772"/>
          </a:xfrm>
          <a:prstGeom prst="rect">
            <a:avLst/>
          </a:prstGeom>
        </p:spPr>
        <p:txBody>
          <a:bodyPr vert="horz" lIns="138065" tIns="69032" rIns="138065" bIns="69032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7" y="1"/>
            <a:ext cx="4275402" cy="714772"/>
          </a:xfrm>
          <a:prstGeom prst="rect">
            <a:avLst/>
          </a:prstGeom>
        </p:spPr>
        <p:txBody>
          <a:bodyPr vert="horz" lIns="138065" tIns="69032" rIns="138065" bIns="69032" rtlCol="0"/>
          <a:lstStyle>
            <a:lvl1pPr algn="r">
              <a:defRPr sz="1800"/>
            </a:lvl1pPr>
          </a:lstStyle>
          <a:p>
            <a:fld id="{6053241F-7ED4-45AC-844C-15DB0D5F9CCD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98813" y="1071563"/>
            <a:ext cx="3468687" cy="5360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2" rIns="138065" bIns="690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6790335"/>
            <a:ext cx="7893050" cy="6432947"/>
          </a:xfrm>
          <a:prstGeom prst="rect">
            <a:avLst/>
          </a:prstGeom>
        </p:spPr>
        <p:txBody>
          <a:bodyPr vert="horz" lIns="138065" tIns="69032" rIns="138065" bIns="690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78186"/>
            <a:ext cx="4275402" cy="714772"/>
          </a:xfrm>
          <a:prstGeom prst="rect">
            <a:avLst/>
          </a:prstGeom>
        </p:spPr>
        <p:txBody>
          <a:bodyPr vert="horz" lIns="138065" tIns="69032" rIns="138065" bIns="69032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7" y="13578186"/>
            <a:ext cx="4275402" cy="714772"/>
          </a:xfrm>
          <a:prstGeom prst="rect">
            <a:avLst/>
          </a:prstGeom>
        </p:spPr>
        <p:txBody>
          <a:bodyPr vert="horz" lIns="138065" tIns="69032" rIns="138065" bIns="69032" rtlCol="0" anchor="b"/>
          <a:lstStyle>
            <a:lvl1pPr algn="r">
              <a:defRPr sz="1800"/>
            </a:lvl1pPr>
          </a:lstStyle>
          <a:p>
            <a:fld id="{AD73B8C3-A209-4A55-9261-22C2A02B31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53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0C744C-AE35-F645-8839-4E5E2FAACEE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" y="0"/>
            <a:ext cx="10059150" cy="1554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59" r:id="rId3"/>
    <p:sldLayoutId id="2147483663" r:id="rId4"/>
    <p:sldLayoutId id="2147483651" r:id="rId5"/>
    <p:sldLayoutId id="2147483652" r:id="rId6"/>
    <p:sldLayoutId id="2147483664" r:id="rId7"/>
    <p:sldLayoutId id="2147483666" r:id="rId8"/>
  </p:sldLayoutIdLst>
  <p:hf hdr="0" ftr="0" dt="0"/>
  <p:txStyles>
    <p:titleStyle>
      <a:lvl1pPr algn="l" defTabSz="1463040" rtl="0" eaLnBrk="1" latinLnBrk="0" hangingPunct="1">
        <a:spcBef>
          <a:spcPct val="0"/>
        </a:spcBef>
        <a:buNone/>
        <a:defRPr sz="45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3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188720" indent="-45720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28800" indent="-365760" algn="l" defTabSz="146304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None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3291840" indent="-365760" algn="l" defTabSz="14630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5">
            <a:extLst>
              <a:ext uri="{FF2B5EF4-FFF2-40B4-BE49-F238E27FC236}">
                <a16:creationId xmlns:a16="http://schemas.microsoft.com/office/drawing/2014/main" id="{F06AEB0B-7FC0-DF4A-A99C-8964077B74C0}"/>
              </a:ext>
            </a:extLst>
          </p:cNvPr>
          <p:cNvSpPr txBox="1">
            <a:spLocks/>
          </p:cNvSpPr>
          <p:nvPr/>
        </p:nvSpPr>
        <p:spPr>
          <a:xfrm>
            <a:off x="256852" y="12877800"/>
            <a:ext cx="9491007" cy="990600"/>
          </a:xfrm>
          <a:prstGeom prst="rect">
            <a:avLst/>
          </a:prstGeom>
        </p:spPr>
        <p:txBody>
          <a:bodyPr vert="horz" lIns="146304" tIns="73152" rIns="146304" bIns="73152" rtlCol="0" anchor="ctr">
            <a:noAutofit/>
          </a:bodyPr>
          <a:lstStyle>
            <a:lvl1pPr algn="ctr" defTabSz="146304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University of North Carolina Chapel Hill also has a MATLAB and Simulink Campus-Wide License.  All students and faculty are eligible to install software on their laptop or personal computer to use anytime, anywhere, including off campus.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TMW_PPT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CB56091AE4E8249E76A45F46E30" ma:contentTypeVersion="8" ma:contentTypeDescription="Create a new document." ma:contentTypeScope="" ma:versionID="7053f3cb4e03ec016c519d808064616a">
  <xsd:schema xmlns:xsd="http://www.w3.org/2001/XMLSchema" xmlns:xs="http://www.w3.org/2001/XMLSchema" xmlns:p="http://schemas.microsoft.com/office/2006/metadata/properties" xmlns:ns2="81d61b95-8e7d-42d1-ace1-43947421a6eb" targetNamespace="http://schemas.microsoft.com/office/2006/metadata/properties" ma:root="true" ma:fieldsID="6294aa5c2100c20bfc60bd897f686982" ns2:_="">
    <xsd:import namespace="81d61b95-8e7d-42d1-ace1-43947421a6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d61b95-8e7d-42d1-ace1-43947421a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A20F15-EA1D-4767-BEE1-03EFC247B3A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8AD74C8-FE5F-441F-BE99-A1C41F9A33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d61b95-8e7d-42d1-ace1-43947421a6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1F7C80-507F-4FE4-A589-56E89D7303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6186</TotalTime>
  <Words>15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Blank</vt:lpstr>
      <vt:lpstr>PowerPoint Presentation</vt:lpstr>
    </vt:vector>
  </TitlesOfParts>
  <Company>MathWorks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MAOTS promotional poster</dc:title>
  <dc:creator>Kate Motter</dc:creator>
  <cp:keywords>Version 11.0</cp:keywords>
  <cp:lastModifiedBy>Amber Price-Marshalik</cp:lastModifiedBy>
  <cp:revision>71</cp:revision>
  <cp:lastPrinted>2011-10-21T15:44:54Z</cp:lastPrinted>
  <dcterms:created xsi:type="dcterms:W3CDTF">2011-10-21T15:28:02Z</dcterms:created>
  <dcterms:modified xsi:type="dcterms:W3CDTF">2019-12-11T20:29:51Z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8b1f8bfa-c32b-4abd-b486-4015b3da8a13</vt:lpwstr>
  </property>
  <property fmtid="{D5CDD505-2E9C-101B-9397-08002B2CF9AE}" pid="4" name="ContentTypeId">
    <vt:lpwstr>0x010100B8320CB56091AE4E8249E76A45F46E30</vt:lpwstr>
  </property>
</Properties>
</file>